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3" r:id="rId16"/>
    <p:sldId id="270" r:id="rId17"/>
    <p:sldId id="271" r:id="rId18"/>
    <p:sldId id="274" r:id="rId19"/>
    <p:sldId id="272" r:id="rId20"/>
    <p:sldId id="276" r:id="rId21"/>
    <p:sldId id="285" r:id="rId22"/>
    <p:sldId id="275" r:id="rId23"/>
    <p:sldId id="277" r:id="rId24"/>
    <p:sldId id="278" r:id="rId25"/>
    <p:sldId id="279" r:id="rId26"/>
    <p:sldId id="280" r:id="rId27"/>
    <p:sldId id="289" r:id="rId28"/>
    <p:sldId id="290" r:id="rId29"/>
    <p:sldId id="286" r:id="rId30"/>
    <p:sldId id="287" r:id="rId31"/>
    <p:sldId id="296" r:id="rId32"/>
    <p:sldId id="301" r:id="rId33"/>
    <p:sldId id="305" r:id="rId34"/>
    <p:sldId id="302" r:id="rId35"/>
    <p:sldId id="306" r:id="rId36"/>
    <p:sldId id="298" r:id="rId37"/>
    <p:sldId id="299" r:id="rId38"/>
    <p:sldId id="303" r:id="rId39"/>
    <p:sldId id="304" r:id="rId40"/>
    <p:sldId id="307" r:id="rId41"/>
    <p:sldId id="308" r:id="rId42"/>
    <p:sldId id="309" r:id="rId43"/>
    <p:sldId id="310" r:id="rId44"/>
    <p:sldId id="311" r:id="rId45"/>
    <p:sldId id="312" r:id="rId46"/>
    <p:sldId id="314" r:id="rId47"/>
    <p:sldId id="31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7309-B67B-0CEF-B21A-10261D2BA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396558-DBC5-508B-65D0-3E6EDB5809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B7862F-7087-1FC7-1D71-0ED1FB8944ED}"/>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6A00018F-F063-8479-E1E4-9FAFA1860F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8401A6-F9BE-D88A-0EC0-CF6089124653}"/>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1081256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7A5E-25E4-F805-78C9-1CE1A287EA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8717-C7BF-1213-EEC1-D183AF512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4316E-ED4B-90BF-A68F-237E608F5C44}"/>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8F363416-5DFF-113F-38C1-EF9AE29173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3AB99-0A0E-C3A4-6A54-DB8F80149EF6}"/>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232981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AA2B2-F276-86BF-887A-F7DA08E95E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B688FD-DC7A-58C1-B91F-AAADEFB349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4B6A00-0ED9-5CE3-B6BC-DAD7D143759A}"/>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ABB33FF8-2E57-E10F-322F-97E89665E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E37B7C-823D-1B2C-FC41-BD40D75BBE00}"/>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31816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A69E-C8A7-8387-4E41-4FA653F47D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6E80B7-D886-E1BE-2027-AE3F39A8EF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049D9E-4CFC-EB1B-BA61-F27A5DA7433A}"/>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0ABBEAE5-ADC8-5647-37F4-2B58A4B9D3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BB4DF-BB16-BA4D-066B-D8FB4C31D1EA}"/>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241331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88E2-CC91-F53E-4656-3044CFA530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BA36BE-97E1-A29D-71CF-4D5BFB12F8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D5D66-47D0-E284-25CC-352D1E426C6F}"/>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D097BB59-9F51-8371-77CF-34F3EC7878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29ADF5-FEE3-8148-1BC9-6E9AB1581FD0}"/>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243488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E624-6A53-5460-7E97-B81DE30D09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C01654-488F-B2E4-1721-9CBCF0688B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4E1834-082D-65D6-A163-9AACFDC3E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F901EF-61B2-20C6-F2FB-0C6FFBFAF736}"/>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6" name="Footer Placeholder 5">
            <a:extLst>
              <a:ext uri="{FF2B5EF4-FFF2-40B4-BE49-F238E27FC236}">
                <a16:creationId xmlns:a16="http://schemas.microsoft.com/office/drawing/2014/main" id="{70EF0D95-1AF7-1DA2-C47B-C96792248F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B7C1A8-56E0-583C-140B-61BAAC070221}"/>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373761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AFC0-E8E8-1EC9-6C08-14B11C76DB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35500-4AD5-D0D6-4EBF-11B51524C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60CE4-6F43-1FBE-AC09-DE9771B7CD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65226A-9044-5374-31EE-79520ECE4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B36E04-95B0-7E73-B2F1-F719F95B93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3DC114-2363-501D-C624-A56ACC2FDA25}"/>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8" name="Footer Placeholder 7">
            <a:extLst>
              <a:ext uri="{FF2B5EF4-FFF2-40B4-BE49-F238E27FC236}">
                <a16:creationId xmlns:a16="http://schemas.microsoft.com/office/drawing/2014/main" id="{4F9DFA2A-EDEF-15B9-CFCC-6CE85B2C21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E44C0E-8E2A-A810-2AD1-656DDA7B6A56}"/>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35295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9DA6-C614-25EE-D168-F0EDA7EA28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B6DDAE-8F19-1D78-EB57-6386372A0F70}"/>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4" name="Footer Placeholder 3">
            <a:extLst>
              <a:ext uri="{FF2B5EF4-FFF2-40B4-BE49-F238E27FC236}">
                <a16:creationId xmlns:a16="http://schemas.microsoft.com/office/drawing/2014/main" id="{4B76D651-AABA-D197-5414-A9145D710A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E5B296-4BA7-FA30-BD63-797E0D1E41FB}"/>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243553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3838E-729F-7E53-B9AC-9400BC5AC813}"/>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3" name="Footer Placeholder 2">
            <a:extLst>
              <a:ext uri="{FF2B5EF4-FFF2-40B4-BE49-F238E27FC236}">
                <a16:creationId xmlns:a16="http://schemas.microsoft.com/office/drawing/2014/main" id="{4871E9CB-76ED-E8F5-B6EC-02C5507F3B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6AE400-6F16-FAC2-FBE7-546C4E76997E}"/>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307507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0CEC-42AA-DC07-0059-44D06176C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81757E-F4E6-BE9A-B8AB-EAB376448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E0FA3E-92B4-1CCB-9FDF-5C5DE1F45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89456-0256-7187-0F4E-60D2B9809A30}"/>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6" name="Footer Placeholder 5">
            <a:extLst>
              <a:ext uri="{FF2B5EF4-FFF2-40B4-BE49-F238E27FC236}">
                <a16:creationId xmlns:a16="http://schemas.microsoft.com/office/drawing/2014/main" id="{18ABC3B5-B93E-5296-DC05-3F21DF2885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9E030D-0109-F34A-8015-3DA67155F2D8}"/>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1622418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47E9-1F5D-062C-4279-66DEB67A1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FFCC71-4593-EE2B-775A-8D54249F9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540AB2-4C9C-479E-1E6C-C24C8C75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F1795-64E3-9617-415F-716310AFE92C}"/>
              </a:ext>
            </a:extLst>
          </p:cNvPr>
          <p:cNvSpPr>
            <a:spLocks noGrp="1"/>
          </p:cNvSpPr>
          <p:nvPr>
            <p:ph type="dt" sz="half" idx="10"/>
          </p:nvPr>
        </p:nvSpPr>
        <p:spPr/>
        <p:txBody>
          <a:bodyPr/>
          <a:lstStyle/>
          <a:p>
            <a:fld id="{81936B4D-9F5E-4713-AF87-A8739B6E0DA9}" type="datetimeFigureOut">
              <a:rPr lang="en-IN" smtClean="0"/>
              <a:t>31-01-2024</a:t>
            </a:fld>
            <a:endParaRPr lang="en-IN"/>
          </a:p>
        </p:txBody>
      </p:sp>
      <p:sp>
        <p:nvSpPr>
          <p:cNvPr id="6" name="Footer Placeholder 5">
            <a:extLst>
              <a:ext uri="{FF2B5EF4-FFF2-40B4-BE49-F238E27FC236}">
                <a16:creationId xmlns:a16="http://schemas.microsoft.com/office/drawing/2014/main" id="{D49FB553-058B-854A-71F5-161464E63F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949A33-3276-FF3A-D794-98CBC731D9B2}"/>
              </a:ext>
            </a:extLst>
          </p:cNvPr>
          <p:cNvSpPr>
            <a:spLocks noGrp="1"/>
          </p:cNvSpPr>
          <p:nvPr>
            <p:ph type="sldNum" sz="quarter" idx="12"/>
          </p:nvPr>
        </p:nvSpPr>
        <p:spPr/>
        <p:txBody>
          <a:bodyPr/>
          <a:lstStyle/>
          <a:p>
            <a:fld id="{AE3107A6-265B-403F-8B07-5B7402691D3F}" type="slidenum">
              <a:rPr lang="en-IN" smtClean="0"/>
              <a:t>‹#›</a:t>
            </a:fld>
            <a:endParaRPr lang="en-IN"/>
          </a:p>
        </p:txBody>
      </p:sp>
    </p:spTree>
    <p:extLst>
      <p:ext uri="{BB962C8B-B14F-4D97-AF65-F5344CB8AC3E}">
        <p14:creationId xmlns:p14="http://schemas.microsoft.com/office/powerpoint/2010/main" val="203916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CFEC5-F6F1-B30F-120F-F42924ADF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80B364-8412-7D2D-4DDE-007D080A9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CB83D7-D001-E77C-BDC5-B75F6E0C45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36B4D-9F5E-4713-AF87-A8739B6E0DA9}" type="datetimeFigureOut">
              <a:rPr lang="en-IN" smtClean="0"/>
              <a:t>31-01-2024</a:t>
            </a:fld>
            <a:endParaRPr lang="en-IN"/>
          </a:p>
        </p:txBody>
      </p:sp>
      <p:sp>
        <p:nvSpPr>
          <p:cNvPr id="5" name="Footer Placeholder 4">
            <a:extLst>
              <a:ext uri="{FF2B5EF4-FFF2-40B4-BE49-F238E27FC236}">
                <a16:creationId xmlns:a16="http://schemas.microsoft.com/office/drawing/2014/main" id="{12E6E8BA-EAB9-BE5D-D885-A162C6229F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45E1C1-E9C0-34BD-37F3-78C27F68A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107A6-265B-403F-8B07-5B7402691D3F}" type="slidenum">
              <a:rPr lang="en-IN" smtClean="0"/>
              <a:t>‹#›</a:t>
            </a:fld>
            <a:endParaRPr lang="en-IN"/>
          </a:p>
        </p:txBody>
      </p:sp>
    </p:spTree>
    <p:extLst>
      <p:ext uri="{BB962C8B-B14F-4D97-AF65-F5344CB8AC3E}">
        <p14:creationId xmlns:p14="http://schemas.microsoft.com/office/powerpoint/2010/main" val="836157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F271-EDB5-68F7-3B62-664AD77C9021}"/>
              </a:ext>
            </a:extLst>
          </p:cNvPr>
          <p:cNvSpPr>
            <a:spLocks noGrp="1"/>
          </p:cNvSpPr>
          <p:nvPr>
            <p:ph type="ctrTitle"/>
          </p:nvPr>
        </p:nvSpPr>
        <p:spPr/>
        <p:txBody>
          <a:bodyPr/>
          <a:lstStyle/>
          <a:p>
            <a:r>
              <a:rPr lang="en-IN" dirty="0"/>
              <a:t>Experiment 2</a:t>
            </a:r>
          </a:p>
        </p:txBody>
      </p:sp>
      <p:sp>
        <p:nvSpPr>
          <p:cNvPr id="3" name="Subtitle 2">
            <a:extLst>
              <a:ext uri="{FF2B5EF4-FFF2-40B4-BE49-F238E27FC236}">
                <a16:creationId xmlns:a16="http://schemas.microsoft.com/office/drawing/2014/main" id="{9C435795-5E71-AF5A-E212-EA8358A425B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4977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4CDC0-AA54-7C60-FD3A-9CEBA467C528}"/>
              </a:ext>
            </a:extLst>
          </p:cNvPr>
          <p:cNvSpPr>
            <a:spLocks noGrp="1"/>
          </p:cNvSpPr>
          <p:nvPr>
            <p:ph type="title"/>
          </p:nvPr>
        </p:nvSpPr>
        <p:spPr/>
        <p:txBody>
          <a:bodyPr/>
          <a:lstStyle/>
          <a:p>
            <a:r>
              <a:rPr lang="en-IN" dirty="0"/>
              <a:t>Type of files:-</a:t>
            </a:r>
          </a:p>
        </p:txBody>
      </p:sp>
      <p:pic>
        <p:nvPicPr>
          <p:cNvPr id="7" name="Content Placeholder 6">
            <a:extLst>
              <a:ext uri="{FF2B5EF4-FFF2-40B4-BE49-F238E27FC236}">
                <a16:creationId xmlns:a16="http://schemas.microsoft.com/office/drawing/2014/main" id="{76DFFA43-C9E0-7432-DD58-FB8EDD6551BC}"/>
              </a:ext>
            </a:extLst>
          </p:cNvPr>
          <p:cNvPicPr>
            <a:picLocks noGrp="1" noChangeAspect="1"/>
          </p:cNvPicPr>
          <p:nvPr>
            <p:ph idx="1"/>
          </p:nvPr>
        </p:nvPicPr>
        <p:blipFill>
          <a:blip r:embed="rId2"/>
          <a:stretch>
            <a:fillRect/>
          </a:stretch>
        </p:blipFill>
        <p:spPr>
          <a:xfrm>
            <a:off x="2165852" y="1319346"/>
            <a:ext cx="6713987" cy="3628574"/>
          </a:xfrm>
        </p:spPr>
      </p:pic>
      <p:pic>
        <p:nvPicPr>
          <p:cNvPr id="9" name="Picture 8">
            <a:extLst>
              <a:ext uri="{FF2B5EF4-FFF2-40B4-BE49-F238E27FC236}">
                <a16:creationId xmlns:a16="http://schemas.microsoft.com/office/drawing/2014/main" id="{99EC34DF-9E4E-8C59-3791-B10E17291F85}"/>
              </a:ext>
            </a:extLst>
          </p:cNvPr>
          <p:cNvPicPr>
            <a:picLocks noChangeAspect="1"/>
          </p:cNvPicPr>
          <p:nvPr/>
        </p:nvPicPr>
        <p:blipFill>
          <a:blip r:embed="rId3"/>
          <a:stretch>
            <a:fillRect/>
          </a:stretch>
        </p:blipFill>
        <p:spPr>
          <a:xfrm>
            <a:off x="2186630" y="4958080"/>
            <a:ext cx="6683050" cy="1737360"/>
          </a:xfrm>
          <a:prstGeom prst="rect">
            <a:avLst/>
          </a:prstGeom>
        </p:spPr>
      </p:pic>
    </p:spTree>
    <p:extLst>
      <p:ext uri="{BB962C8B-B14F-4D97-AF65-F5344CB8AC3E}">
        <p14:creationId xmlns:p14="http://schemas.microsoft.com/office/powerpoint/2010/main" val="198443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845F-EF0F-2EE8-620D-F94EF83A7C82}"/>
              </a:ext>
            </a:extLst>
          </p:cNvPr>
          <p:cNvSpPr>
            <a:spLocks noGrp="1"/>
          </p:cNvSpPr>
          <p:nvPr>
            <p:ph type="title"/>
          </p:nvPr>
        </p:nvSpPr>
        <p:spPr/>
        <p:txBody>
          <a:bodyPr/>
          <a:lstStyle/>
          <a:p>
            <a:r>
              <a:rPr lang="en-IN" dirty="0"/>
              <a:t>Type of file paths:-</a:t>
            </a:r>
          </a:p>
        </p:txBody>
      </p:sp>
      <p:pic>
        <p:nvPicPr>
          <p:cNvPr id="7" name="Content Placeholder 6">
            <a:extLst>
              <a:ext uri="{FF2B5EF4-FFF2-40B4-BE49-F238E27FC236}">
                <a16:creationId xmlns:a16="http://schemas.microsoft.com/office/drawing/2014/main" id="{2133CD46-685D-0B52-0F56-B3AF98E01E1C}"/>
              </a:ext>
            </a:extLst>
          </p:cNvPr>
          <p:cNvPicPr>
            <a:picLocks noGrp="1" noChangeAspect="1"/>
          </p:cNvPicPr>
          <p:nvPr>
            <p:ph idx="1"/>
          </p:nvPr>
        </p:nvPicPr>
        <p:blipFill>
          <a:blip r:embed="rId2"/>
          <a:stretch>
            <a:fillRect/>
          </a:stretch>
        </p:blipFill>
        <p:spPr>
          <a:xfrm>
            <a:off x="2498210" y="1971041"/>
            <a:ext cx="6798965" cy="4303642"/>
          </a:xfrm>
        </p:spPr>
      </p:pic>
    </p:spTree>
    <p:extLst>
      <p:ext uri="{BB962C8B-B14F-4D97-AF65-F5344CB8AC3E}">
        <p14:creationId xmlns:p14="http://schemas.microsoft.com/office/powerpoint/2010/main" val="169684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D9F9-3301-F49C-2CC6-07B2F9EEDC8F}"/>
              </a:ext>
            </a:extLst>
          </p:cNvPr>
          <p:cNvSpPr>
            <a:spLocks noGrp="1"/>
          </p:cNvSpPr>
          <p:nvPr>
            <p:ph type="title"/>
          </p:nvPr>
        </p:nvSpPr>
        <p:spPr/>
        <p:txBody>
          <a:bodyPr/>
          <a:lstStyle/>
          <a:p>
            <a:r>
              <a:rPr lang="en-IN" dirty="0"/>
              <a:t>Create link of a file</a:t>
            </a:r>
          </a:p>
        </p:txBody>
      </p:sp>
      <p:pic>
        <p:nvPicPr>
          <p:cNvPr id="5" name="Content Placeholder 4">
            <a:extLst>
              <a:ext uri="{FF2B5EF4-FFF2-40B4-BE49-F238E27FC236}">
                <a16:creationId xmlns:a16="http://schemas.microsoft.com/office/drawing/2014/main" id="{68A55E94-64AE-4626-21BA-59BE430B6325}"/>
              </a:ext>
            </a:extLst>
          </p:cNvPr>
          <p:cNvPicPr>
            <a:picLocks noGrp="1" noChangeAspect="1"/>
          </p:cNvPicPr>
          <p:nvPr>
            <p:ph idx="1"/>
          </p:nvPr>
        </p:nvPicPr>
        <p:blipFill>
          <a:blip r:embed="rId2"/>
          <a:stretch>
            <a:fillRect/>
          </a:stretch>
        </p:blipFill>
        <p:spPr>
          <a:xfrm>
            <a:off x="1811549" y="2275840"/>
            <a:ext cx="6779498" cy="1709612"/>
          </a:xfrm>
        </p:spPr>
      </p:pic>
    </p:spTree>
    <p:extLst>
      <p:ext uri="{BB962C8B-B14F-4D97-AF65-F5344CB8AC3E}">
        <p14:creationId xmlns:p14="http://schemas.microsoft.com/office/powerpoint/2010/main" val="72225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FAAE-1EA4-0472-28F5-064F39C70CEE}"/>
              </a:ext>
            </a:extLst>
          </p:cNvPr>
          <p:cNvSpPr>
            <a:spLocks noGrp="1"/>
          </p:cNvSpPr>
          <p:nvPr>
            <p:ph type="title"/>
          </p:nvPr>
        </p:nvSpPr>
        <p:spPr/>
        <p:txBody>
          <a:bodyPr/>
          <a:lstStyle/>
          <a:p>
            <a:r>
              <a:rPr lang="en-IN" dirty="0"/>
              <a:t>cd ../.. (p of p)</a:t>
            </a:r>
          </a:p>
        </p:txBody>
      </p:sp>
      <p:pic>
        <p:nvPicPr>
          <p:cNvPr id="5" name="Content Placeholder 4">
            <a:extLst>
              <a:ext uri="{FF2B5EF4-FFF2-40B4-BE49-F238E27FC236}">
                <a16:creationId xmlns:a16="http://schemas.microsoft.com/office/drawing/2014/main" id="{D49414A8-17E3-1B2D-A476-AD8B39C3A1AB}"/>
              </a:ext>
            </a:extLst>
          </p:cNvPr>
          <p:cNvPicPr>
            <a:picLocks noGrp="1" noChangeAspect="1"/>
          </p:cNvPicPr>
          <p:nvPr>
            <p:ph idx="1"/>
          </p:nvPr>
        </p:nvPicPr>
        <p:blipFill>
          <a:blip r:embed="rId2"/>
          <a:stretch>
            <a:fillRect/>
          </a:stretch>
        </p:blipFill>
        <p:spPr>
          <a:xfrm>
            <a:off x="1801924" y="2678897"/>
            <a:ext cx="8331508" cy="750103"/>
          </a:xfrm>
        </p:spPr>
      </p:pic>
    </p:spTree>
    <p:extLst>
      <p:ext uri="{BB962C8B-B14F-4D97-AF65-F5344CB8AC3E}">
        <p14:creationId xmlns:p14="http://schemas.microsoft.com/office/powerpoint/2010/main" val="256948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6A83-57DF-02B7-52AC-738AA9A35E2F}"/>
              </a:ext>
            </a:extLst>
          </p:cNvPr>
          <p:cNvSpPr>
            <a:spLocks noGrp="1"/>
          </p:cNvSpPr>
          <p:nvPr>
            <p:ph type="title"/>
          </p:nvPr>
        </p:nvSpPr>
        <p:spPr/>
        <p:txBody>
          <a:bodyPr/>
          <a:lstStyle/>
          <a:p>
            <a:r>
              <a:rPr lang="en-IN" dirty="0"/>
              <a:t>Types of variables:-</a:t>
            </a:r>
          </a:p>
        </p:txBody>
      </p:sp>
      <p:pic>
        <p:nvPicPr>
          <p:cNvPr id="6" name="Content Placeholder 5">
            <a:extLst>
              <a:ext uri="{FF2B5EF4-FFF2-40B4-BE49-F238E27FC236}">
                <a16:creationId xmlns:a16="http://schemas.microsoft.com/office/drawing/2014/main" id="{3CBC02A8-98E0-A10E-DEDD-16D018E1D6BA}"/>
              </a:ext>
            </a:extLst>
          </p:cNvPr>
          <p:cNvPicPr>
            <a:picLocks noGrp="1" noChangeAspect="1"/>
          </p:cNvPicPr>
          <p:nvPr>
            <p:ph idx="1"/>
          </p:nvPr>
        </p:nvPicPr>
        <p:blipFill>
          <a:blip r:embed="rId2"/>
          <a:stretch>
            <a:fillRect/>
          </a:stretch>
        </p:blipFill>
        <p:spPr>
          <a:xfrm>
            <a:off x="4094480" y="1900943"/>
            <a:ext cx="3804992" cy="4591932"/>
          </a:xfrm>
          <a:prstGeom prst="rect">
            <a:avLst/>
          </a:prstGeom>
        </p:spPr>
      </p:pic>
    </p:spTree>
    <p:extLst>
      <p:ext uri="{BB962C8B-B14F-4D97-AF65-F5344CB8AC3E}">
        <p14:creationId xmlns:p14="http://schemas.microsoft.com/office/powerpoint/2010/main" val="1510589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D9AC-F2F2-894A-3728-E2DFD4E5B5BB}"/>
              </a:ext>
            </a:extLst>
          </p:cNvPr>
          <p:cNvSpPr>
            <a:spLocks noGrp="1"/>
          </p:cNvSpPr>
          <p:nvPr>
            <p:ph type="title"/>
          </p:nvPr>
        </p:nvSpPr>
        <p:spPr/>
        <p:txBody>
          <a:bodyPr/>
          <a:lstStyle/>
          <a:p>
            <a:r>
              <a:rPr lang="en-IN" dirty="0"/>
              <a:t>Environment Variables</a:t>
            </a:r>
          </a:p>
        </p:txBody>
      </p:sp>
      <p:pic>
        <p:nvPicPr>
          <p:cNvPr id="5" name="Content Placeholder 4">
            <a:extLst>
              <a:ext uri="{FF2B5EF4-FFF2-40B4-BE49-F238E27FC236}">
                <a16:creationId xmlns:a16="http://schemas.microsoft.com/office/drawing/2014/main" id="{E1DFE8BF-80A4-2BC2-FA46-55112647FB19}"/>
              </a:ext>
            </a:extLst>
          </p:cNvPr>
          <p:cNvPicPr>
            <a:picLocks noGrp="1" noChangeAspect="1"/>
          </p:cNvPicPr>
          <p:nvPr>
            <p:ph idx="1"/>
          </p:nvPr>
        </p:nvPicPr>
        <p:blipFill>
          <a:blip r:embed="rId2"/>
          <a:stretch>
            <a:fillRect/>
          </a:stretch>
        </p:blipFill>
        <p:spPr>
          <a:xfrm>
            <a:off x="335280" y="2503724"/>
            <a:ext cx="11424920" cy="2684303"/>
          </a:xfrm>
        </p:spPr>
      </p:pic>
    </p:spTree>
    <p:extLst>
      <p:ext uri="{BB962C8B-B14F-4D97-AF65-F5344CB8AC3E}">
        <p14:creationId xmlns:p14="http://schemas.microsoft.com/office/powerpoint/2010/main" val="412551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C37F-A5CC-AF65-94F6-5EBA0592510A}"/>
              </a:ext>
            </a:extLst>
          </p:cNvPr>
          <p:cNvSpPr>
            <a:spLocks noGrp="1"/>
          </p:cNvSpPr>
          <p:nvPr>
            <p:ph type="title"/>
          </p:nvPr>
        </p:nvSpPr>
        <p:spPr/>
        <p:txBody>
          <a:bodyPr/>
          <a:lstStyle/>
          <a:p>
            <a:r>
              <a:rPr lang="en-IN" dirty="0"/>
              <a:t>$ env to check environment variables</a:t>
            </a:r>
          </a:p>
        </p:txBody>
      </p:sp>
      <p:pic>
        <p:nvPicPr>
          <p:cNvPr id="5" name="Content Placeholder 4">
            <a:extLst>
              <a:ext uri="{FF2B5EF4-FFF2-40B4-BE49-F238E27FC236}">
                <a16:creationId xmlns:a16="http://schemas.microsoft.com/office/drawing/2014/main" id="{4C1845C1-7A55-8CCA-A780-E773BBDE9B8C}"/>
              </a:ext>
            </a:extLst>
          </p:cNvPr>
          <p:cNvPicPr>
            <a:picLocks noGrp="1" noChangeAspect="1"/>
          </p:cNvPicPr>
          <p:nvPr>
            <p:ph idx="1"/>
          </p:nvPr>
        </p:nvPicPr>
        <p:blipFill>
          <a:blip r:embed="rId2"/>
          <a:stretch>
            <a:fillRect/>
          </a:stretch>
        </p:blipFill>
        <p:spPr>
          <a:xfrm>
            <a:off x="436880" y="1381258"/>
            <a:ext cx="11165840" cy="5559364"/>
          </a:xfrm>
        </p:spPr>
      </p:pic>
    </p:spTree>
    <p:extLst>
      <p:ext uri="{BB962C8B-B14F-4D97-AF65-F5344CB8AC3E}">
        <p14:creationId xmlns:p14="http://schemas.microsoft.com/office/powerpoint/2010/main" val="2524991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1A50-8522-E12D-10C4-E971A3000E4D}"/>
              </a:ext>
            </a:extLst>
          </p:cNvPr>
          <p:cNvSpPr>
            <a:spLocks noGrp="1"/>
          </p:cNvSpPr>
          <p:nvPr>
            <p:ph type="title"/>
          </p:nvPr>
        </p:nvSpPr>
        <p:spPr/>
        <p:txBody>
          <a:bodyPr/>
          <a:lstStyle/>
          <a:p>
            <a:r>
              <a:rPr lang="en-IN" dirty="0"/>
              <a:t>User defined variables:-</a:t>
            </a:r>
          </a:p>
        </p:txBody>
      </p:sp>
      <p:pic>
        <p:nvPicPr>
          <p:cNvPr id="5" name="Content Placeholder 4">
            <a:extLst>
              <a:ext uri="{FF2B5EF4-FFF2-40B4-BE49-F238E27FC236}">
                <a16:creationId xmlns:a16="http://schemas.microsoft.com/office/drawing/2014/main" id="{FB0B761B-5B3F-4B31-0E81-B8E826D75AF2}"/>
              </a:ext>
            </a:extLst>
          </p:cNvPr>
          <p:cNvPicPr>
            <a:picLocks noGrp="1" noChangeAspect="1"/>
          </p:cNvPicPr>
          <p:nvPr>
            <p:ph idx="1"/>
          </p:nvPr>
        </p:nvPicPr>
        <p:blipFill>
          <a:blip r:embed="rId2"/>
          <a:stretch>
            <a:fillRect/>
          </a:stretch>
        </p:blipFill>
        <p:spPr>
          <a:xfrm>
            <a:off x="3285980" y="1915212"/>
            <a:ext cx="6244100" cy="4635450"/>
          </a:xfrm>
        </p:spPr>
      </p:pic>
    </p:spTree>
    <p:extLst>
      <p:ext uri="{BB962C8B-B14F-4D97-AF65-F5344CB8AC3E}">
        <p14:creationId xmlns:p14="http://schemas.microsoft.com/office/powerpoint/2010/main" val="3193587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E9D2-49EA-56D2-BE7E-3D2CDBBE247B}"/>
              </a:ext>
            </a:extLst>
          </p:cNvPr>
          <p:cNvSpPr>
            <a:spLocks noGrp="1"/>
          </p:cNvSpPr>
          <p:nvPr>
            <p:ph type="title"/>
          </p:nvPr>
        </p:nvSpPr>
        <p:spPr/>
        <p:txBody>
          <a:bodyPr/>
          <a:lstStyle/>
          <a:p>
            <a:r>
              <a:rPr lang="en-IN" dirty="0"/>
              <a:t>User defined variables:-</a:t>
            </a:r>
          </a:p>
        </p:txBody>
      </p:sp>
      <p:pic>
        <p:nvPicPr>
          <p:cNvPr id="5" name="Content Placeholder 4">
            <a:extLst>
              <a:ext uri="{FF2B5EF4-FFF2-40B4-BE49-F238E27FC236}">
                <a16:creationId xmlns:a16="http://schemas.microsoft.com/office/drawing/2014/main" id="{28455A58-650B-E1CD-E1A6-9FC486B1C9DE}"/>
              </a:ext>
            </a:extLst>
          </p:cNvPr>
          <p:cNvPicPr>
            <a:picLocks noGrp="1" noChangeAspect="1"/>
          </p:cNvPicPr>
          <p:nvPr>
            <p:ph idx="1"/>
          </p:nvPr>
        </p:nvPicPr>
        <p:blipFill>
          <a:blip r:embed="rId2"/>
          <a:stretch>
            <a:fillRect/>
          </a:stretch>
        </p:blipFill>
        <p:spPr>
          <a:xfrm>
            <a:off x="3789680" y="1690688"/>
            <a:ext cx="4409440" cy="4441862"/>
          </a:xfrm>
        </p:spPr>
      </p:pic>
    </p:spTree>
    <p:extLst>
      <p:ext uri="{BB962C8B-B14F-4D97-AF65-F5344CB8AC3E}">
        <p14:creationId xmlns:p14="http://schemas.microsoft.com/office/powerpoint/2010/main" val="147742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6F1EA2-968F-A809-61D6-7F578937289D}"/>
              </a:ext>
            </a:extLst>
          </p:cNvPr>
          <p:cNvPicPr>
            <a:picLocks noGrp="1" noChangeAspect="1"/>
          </p:cNvPicPr>
          <p:nvPr>
            <p:ph idx="1"/>
          </p:nvPr>
        </p:nvPicPr>
        <p:blipFill>
          <a:blip r:embed="rId2"/>
          <a:stretch>
            <a:fillRect/>
          </a:stretch>
        </p:blipFill>
        <p:spPr>
          <a:xfrm>
            <a:off x="3083462" y="631249"/>
            <a:ext cx="5847178" cy="5915395"/>
          </a:xfrm>
        </p:spPr>
      </p:pic>
    </p:spTree>
    <p:extLst>
      <p:ext uri="{BB962C8B-B14F-4D97-AF65-F5344CB8AC3E}">
        <p14:creationId xmlns:p14="http://schemas.microsoft.com/office/powerpoint/2010/main" val="255921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878A-02FD-B14F-FAA3-F9EDE5690971}"/>
              </a:ext>
            </a:extLst>
          </p:cNvPr>
          <p:cNvSpPr>
            <a:spLocks noGrp="1"/>
          </p:cNvSpPr>
          <p:nvPr>
            <p:ph type="title"/>
          </p:nvPr>
        </p:nvSpPr>
        <p:spPr/>
        <p:txBody>
          <a:bodyPr/>
          <a:lstStyle/>
          <a:p>
            <a:r>
              <a:rPr lang="en-IN" dirty="0"/>
              <a:t>Questions:-</a:t>
            </a:r>
          </a:p>
        </p:txBody>
      </p:sp>
      <p:pic>
        <p:nvPicPr>
          <p:cNvPr id="5" name="Content Placeholder 4">
            <a:extLst>
              <a:ext uri="{FF2B5EF4-FFF2-40B4-BE49-F238E27FC236}">
                <a16:creationId xmlns:a16="http://schemas.microsoft.com/office/drawing/2014/main" id="{ACB63C1F-A8A1-8919-F52B-FEEA9D033BE2}"/>
              </a:ext>
            </a:extLst>
          </p:cNvPr>
          <p:cNvPicPr>
            <a:picLocks noGrp="1" noChangeAspect="1"/>
          </p:cNvPicPr>
          <p:nvPr>
            <p:ph idx="1"/>
          </p:nvPr>
        </p:nvPicPr>
        <p:blipFill>
          <a:blip r:embed="rId2"/>
          <a:stretch>
            <a:fillRect/>
          </a:stretch>
        </p:blipFill>
        <p:spPr>
          <a:xfrm>
            <a:off x="3307598" y="2457400"/>
            <a:ext cx="6246669" cy="2673400"/>
          </a:xfrm>
        </p:spPr>
      </p:pic>
    </p:spTree>
    <p:extLst>
      <p:ext uri="{BB962C8B-B14F-4D97-AF65-F5344CB8AC3E}">
        <p14:creationId xmlns:p14="http://schemas.microsoft.com/office/powerpoint/2010/main" val="1009712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7D1D-8C2A-7CB8-A2BB-69F20448A6A9}"/>
              </a:ext>
            </a:extLst>
          </p:cNvPr>
          <p:cNvSpPr>
            <a:spLocks noGrp="1"/>
          </p:cNvSpPr>
          <p:nvPr>
            <p:ph type="title"/>
          </p:nvPr>
        </p:nvSpPr>
        <p:spPr/>
        <p:txBody>
          <a:bodyPr/>
          <a:lstStyle/>
          <a:p>
            <a:r>
              <a:rPr lang="en-IN" dirty="0"/>
              <a:t>Array variables:-</a:t>
            </a:r>
          </a:p>
        </p:txBody>
      </p:sp>
      <p:pic>
        <p:nvPicPr>
          <p:cNvPr id="5" name="Content Placeholder 4">
            <a:extLst>
              <a:ext uri="{FF2B5EF4-FFF2-40B4-BE49-F238E27FC236}">
                <a16:creationId xmlns:a16="http://schemas.microsoft.com/office/drawing/2014/main" id="{3DC32729-4057-2BA7-DFC1-C51DC162F65D}"/>
              </a:ext>
            </a:extLst>
          </p:cNvPr>
          <p:cNvPicPr>
            <a:picLocks noGrp="1" noChangeAspect="1"/>
          </p:cNvPicPr>
          <p:nvPr>
            <p:ph idx="1"/>
          </p:nvPr>
        </p:nvPicPr>
        <p:blipFill>
          <a:blip r:embed="rId2"/>
          <a:stretch>
            <a:fillRect/>
          </a:stretch>
        </p:blipFill>
        <p:spPr>
          <a:xfrm>
            <a:off x="720437" y="1971040"/>
            <a:ext cx="10469230" cy="2113279"/>
          </a:xfrm>
        </p:spPr>
      </p:pic>
    </p:spTree>
    <p:extLst>
      <p:ext uri="{BB962C8B-B14F-4D97-AF65-F5344CB8AC3E}">
        <p14:creationId xmlns:p14="http://schemas.microsoft.com/office/powerpoint/2010/main" val="2444225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6D0C-F26F-5D9A-3832-2F788BFCC74B}"/>
              </a:ext>
            </a:extLst>
          </p:cNvPr>
          <p:cNvSpPr>
            <a:spLocks noGrp="1"/>
          </p:cNvSpPr>
          <p:nvPr>
            <p:ph type="title"/>
          </p:nvPr>
        </p:nvSpPr>
        <p:spPr/>
        <p:txBody>
          <a:bodyPr/>
          <a:lstStyle/>
          <a:p>
            <a:r>
              <a:rPr lang="en-US" dirty="0"/>
              <a:t>Array all elements and length of an array</a:t>
            </a:r>
            <a:endParaRPr lang="en-IN" dirty="0"/>
          </a:p>
        </p:txBody>
      </p:sp>
      <p:pic>
        <p:nvPicPr>
          <p:cNvPr id="11" name="Content Placeholder 10">
            <a:extLst>
              <a:ext uri="{FF2B5EF4-FFF2-40B4-BE49-F238E27FC236}">
                <a16:creationId xmlns:a16="http://schemas.microsoft.com/office/drawing/2014/main" id="{F5DDAE2F-D089-BF0C-481B-39B267BD6A53}"/>
              </a:ext>
            </a:extLst>
          </p:cNvPr>
          <p:cNvPicPr>
            <a:picLocks noGrp="1" noChangeAspect="1"/>
          </p:cNvPicPr>
          <p:nvPr>
            <p:ph idx="1"/>
          </p:nvPr>
        </p:nvPicPr>
        <p:blipFill>
          <a:blip r:embed="rId2"/>
          <a:stretch>
            <a:fillRect/>
          </a:stretch>
        </p:blipFill>
        <p:spPr>
          <a:xfrm>
            <a:off x="1645929" y="2472267"/>
            <a:ext cx="7028303" cy="2414897"/>
          </a:xfrm>
        </p:spPr>
      </p:pic>
    </p:spTree>
    <p:extLst>
      <p:ext uri="{BB962C8B-B14F-4D97-AF65-F5344CB8AC3E}">
        <p14:creationId xmlns:p14="http://schemas.microsoft.com/office/powerpoint/2010/main" val="1463746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C3A6-F3C4-9862-5F8A-43D5F14A40F5}"/>
              </a:ext>
            </a:extLst>
          </p:cNvPr>
          <p:cNvSpPr>
            <a:spLocks noGrp="1"/>
          </p:cNvSpPr>
          <p:nvPr>
            <p:ph type="title"/>
          </p:nvPr>
        </p:nvSpPr>
        <p:spPr/>
        <p:txBody>
          <a:bodyPr/>
          <a:lstStyle/>
          <a:p>
            <a:r>
              <a:rPr lang="en-IN" dirty="0"/>
              <a:t>Declare a </a:t>
            </a:r>
            <a:r>
              <a:rPr lang="en-IN" b="1" dirty="0"/>
              <a:t>blank variable</a:t>
            </a:r>
          </a:p>
        </p:txBody>
      </p:sp>
      <p:pic>
        <p:nvPicPr>
          <p:cNvPr id="7" name="Content Placeholder 6">
            <a:extLst>
              <a:ext uri="{FF2B5EF4-FFF2-40B4-BE49-F238E27FC236}">
                <a16:creationId xmlns:a16="http://schemas.microsoft.com/office/drawing/2014/main" id="{5D6428A1-E85A-5799-E62A-FC533B67173C}"/>
              </a:ext>
            </a:extLst>
          </p:cNvPr>
          <p:cNvPicPr>
            <a:picLocks noGrp="1" noChangeAspect="1"/>
          </p:cNvPicPr>
          <p:nvPr>
            <p:ph idx="1"/>
          </p:nvPr>
        </p:nvPicPr>
        <p:blipFill>
          <a:blip r:embed="rId2"/>
          <a:stretch>
            <a:fillRect/>
          </a:stretch>
        </p:blipFill>
        <p:spPr>
          <a:xfrm>
            <a:off x="1103650" y="2516600"/>
            <a:ext cx="10118830" cy="1902999"/>
          </a:xfrm>
        </p:spPr>
      </p:pic>
    </p:spTree>
    <p:extLst>
      <p:ext uri="{BB962C8B-B14F-4D97-AF65-F5344CB8AC3E}">
        <p14:creationId xmlns:p14="http://schemas.microsoft.com/office/powerpoint/2010/main" val="229202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648A-4D4F-15A7-ED9D-17F0D0C86C0E}"/>
              </a:ext>
            </a:extLst>
          </p:cNvPr>
          <p:cNvSpPr>
            <a:spLocks noGrp="1"/>
          </p:cNvSpPr>
          <p:nvPr>
            <p:ph type="title"/>
          </p:nvPr>
        </p:nvSpPr>
        <p:spPr/>
        <p:txBody>
          <a:bodyPr/>
          <a:lstStyle/>
          <a:p>
            <a:r>
              <a:rPr lang="en-US" dirty="0"/>
              <a:t>Operators</a:t>
            </a:r>
            <a:endParaRPr lang="en-IN" dirty="0"/>
          </a:p>
        </p:txBody>
      </p:sp>
      <p:pic>
        <p:nvPicPr>
          <p:cNvPr id="5" name="Content Placeholder 4">
            <a:extLst>
              <a:ext uri="{FF2B5EF4-FFF2-40B4-BE49-F238E27FC236}">
                <a16:creationId xmlns:a16="http://schemas.microsoft.com/office/drawing/2014/main" id="{E139C0DD-E54D-85E7-10F5-59D4858A0CFC}"/>
              </a:ext>
            </a:extLst>
          </p:cNvPr>
          <p:cNvPicPr>
            <a:picLocks noGrp="1" noChangeAspect="1"/>
          </p:cNvPicPr>
          <p:nvPr>
            <p:ph idx="1"/>
          </p:nvPr>
        </p:nvPicPr>
        <p:blipFill>
          <a:blip r:embed="rId2"/>
          <a:stretch>
            <a:fillRect/>
          </a:stretch>
        </p:blipFill>
        <p:spPr>
          <a:xfrm>
            <a:off x="1546465" y="1225899"/>
            <a:ext cx="8450975" cy="5494560"/>
          </a:xfrm>
        </p:spPr>
      </p:pic>
    </p:spTree>
    <p:extLst>
      <p:ext uri="{BB962C8B-B14F-4D97-AF65-F5344CB8AC3E}">
        <p14:creationId xmlns:p14="http://schemas.microsoft.com/office/powerpoint/2010/main" val="66483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DA61-2946-0BF1-4AEA-DD197A9537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D809ED-6CAD-EDBD-1B17-C7FD5F1146BE}"/>
              </a:ext>
            </a:extLst>
          </p:cNvPr>
          <p:cNvPicPr>
            <a:picLocks noGrp="1" noChangeAspect="1"/>
          </p:cNvPicPr>
          <p:nvPr>
            <p:ph idx="1"/>
          </p:nvPr>
        </p:nvPicPr>
        <p:blipFill>
          <a:blip r:embed="rId2"/>
          <a:stretch>
            <a:fillRect/>
          </a:stretch>
        </p:blipFill>
        <p:spPr>
          <a:xfrm>
            <a:off x="2387409" y="2248604"/>
            <a:ext cx="7417181" cy="3505380"/>
          </a:xfrm>
        </p:spPr>
      </p:pic>
    </p:spTree>
    <p:extLst>
      <p:ext uri="{BB962C8B-B14F-4D97-AF65-F5344CB8AC3E}">
        <p14:creationId xmlns:p14="http://schemas.microsoft.com/office/powerpoint/2010/main" val="3409893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ECAE-DA81-BBB2-DEE6-CEB3E220865C}"/>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2B78A9FD-DC4A-72FB-2F2C-3BD73CD18B21}"/>
              </a:ext>
            </a:extLst>
          </p:cNvPr>
          <p:cNvPicPr>
            <a:picLocks noGrp="1" noChangeAspect="1"/>
          </p:cNvPicPr>
          <p:nvPr>
            <p:ph idx="1"/>
          </p:nvPr>
        </p:nvPicPr>
        <p:blipFill>
          <a:blip r:embed="rId2"/>
          <a:stretch>
            <a:fillRect/>
          </a:stretch>
        </p:blipFill>
        <p:spPr>
          <a:xfrm>
            <a:off x="2885440" y="1819886"/>
            <a:ext cx="6603999" cy="4487073"/>
          </a:xfrm>
        </p:spPr>
      </p:pic>
    </p:spTree>
    <p:extLst>
      <p:ext uri="{BB962C8B-B14F-4D97-AF65-F5344CB8AC3E}">
        <p14:creationId xmlns:p14="http://schemas.microsoft.com/office/powerpoint/2010/main" val="866192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A060-FCCD-C381-1CB4-90836BD898BB}"/>
              </a:ext>
            </a:extLst>
          </p:cNvPr>
          <p:cNvSpPr>
            <a:spLocks noGrp="1"/>
          </p:cNvSpPr>
          <p:nvPr>
            <p:ph type="title"/>
          </p:nvPr>
        </p:nvSpPr>
        <p:spPr/>
        <p:txBody>
          <a:bodyPr/>
          <a:lstStyle/>
          <a:p>
            <a:r>
              <a:rPr lang="en-US" dirty="0"/>
              <a:t>Unset a variable value:-</a:t>
            </a:r>
            <a:endParaRPr lang="en-IN" dirty="0"/>
          </a:p>
        </p:txBody>
      </p:sp>
      <p:pic>
        <p:nvPicPr>
          <p:cNvPr id="5" name="Content Placeholder 4">
            <a:extLst>
              <a:ext uri="{FF2B5EF4-FFF2-40B4-BE49-F238E27FC236}">
                <a16:creationId xmlns:a16="http://schemas.microsoft.com/office/drawing/2014/main" id="{79657DAA-4878-EBA6-35BF-6AADE984A9F1}"/>
              </a:ext>
            </a:extLst>
          </p:cNvPr>
          <p:cNvPicPr>
            <a:picLocks noGrp="1" noChangeAspect="1"/>
          </p:cNvPicPr>
          <p:nvPr>
            <p:ph idx="1"/>
          </p:nvPr>
        </p:nvPicPr>
        <p:blipFill>
          <a:blip r:embed="rId2"/>
          <a:stretch>
            <a:fillRect/>
          </a:stretch>
        </p:blipFill>
        <p:spPr>
          <a:xfrm>
            <a:off x="2114862" y="1998133"/>
            <a:ext cx="7888719" cy="2714398"/>
          </a:xfrm>
        </p:spPr>
      </p:pic>
    </p:spTree>
    <p:extLst>
      <p:ext uri="{BB962C8B-B14F-4D97-AF65-F5344CB8AC3E}">
        <p14:creationId xmlns:p14="http://schemas.microsoft.com/office/powerpoint/2010/main" val="170269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8AC6-1221-3BA5-8750-24460605138A}"/>
              </a:ext>
            </a:extLst>
          </p:cNvPr>
          <p:cNvSpPr>
            <a:spLocks noGrp="1"/>
          </p:cNvSpPr>
          <p:nvPr>
            <p:ph type="title"/>
          </p:nvPr>
        </p:nvSpPr>
        <p:spPr/>
        <p:txBody>
          <a:bodyPr/>
          <a:lstStyle/>
          <a:p>
            <a:r>
              <a:rPr lang="en-IN" dirty="0"/>
              <a:t>How to write a shell  script:-</a:t>
            </a:r>
          </a:p>
        </p:txBody>
      </p:sp>
      <p:pic>
        <p:nvPicPr>
          <p:cNvPr id="5" name="Content Placeholder 4">
            <a:extLst>
              <a:ext uri="{FF2B5EF4-FFF2-40B4-BE49-F238E27FC236}">
                <a16:creationId xmlns:a16="http://schemas.microsoft.com/office/drawing/2014/main" id="{F3224CC4-5263-3731-CEA3-C6DEA0DA3495}"/>
              </a:ext>
            </a:extLst>
          </p:cNvPr>
          <p:cNvPicPr>
            <a:picLocks noGrp="1" noChangeAspect="1"/>
          </p:cNvPicPr>
          <p:nvPr>
            <p:ph idx="1"/>
          </p:nvPr>
        </p:nvPicPr>
        <p:blipFill>
          <a:blip r:embed="rId2"/>
          <a:stretch>
            <a:fillRect/>
          </a:stretch>
        </p:blipFill>
        <p:spPr>
          <a:xfrm>
            <a:off x="1595120" y="1523397"/>
            <a:ext cx="8260080" cy="4969478"/>
          </a:xfrm>
        </p:spPr>
      </p:pic>
    </p:spTree>
    <p:extLst>
      <p:ext uri="{BB962C8B-B14F-4D97-AF65-F5344CB8AC3E}">
        <p14:creationId xmlns:p14="http://schemas.microsoft.com/office/powerpoint/2010/main" val="379075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7FB4E3-06F3-4FB7-10A5-2E2A8DC4BF63}"/>
              </a:ext>
            </a:extLst>
          </p:cNvPr>
          <p:cNvPicPr>
            <a:picLocks noGrp="1" noChangeAspect="1"/>
          </p:cNvPicPr>
          <p:nvPr>
            <p:ph idx="1"/>
          </p:nvPr>
        </p:nvPicPr>
        <p:blipFill>
          <a:blip r:embed="rId2"/>
          <a:stretch>
            <a:fillRect/>
          </a:stretch>
        </p:blipFill>
        <p:spPr>
          <a:xfrm>
            <a:off x="876312" y="627756"/>
            <a:ext cx="10439376" cy="5175768"/>
          </a:xfrm>
        </p:spPr>
      </p:pic>
      <p:sp>
        <p:nvSpPr>
          <p:cNvPr id="7" name="TextBox 6">
            <a:extLst>
              <a:ext uri="{FF2B5EF4-FFF2-40B4-BE49-F238E27FC236}">
                <a16:creationId xmlns:a16="http://schemas.microsoft.com/office/drawing/2014/main" id="{B6ADB8F8-B520-5B48-0C91-DBD61520E308}"/>
              </a:ext>
            </a:extLst>
          </p:cNvPr>
          <p:cNvSpPr txBox="1"/>
          <p:nvPr/>
        </p:nvSpPr>
        <p:spPr>
          <a:xfrm>
            <a:off x="1605280" y="5994400"/>
            <a:ext cx="6847840" cy="646331"/>
          </a:xfrm>
          <a:prstGeom prst="rect">
            <a:avLst/>
          </a:prstGeom>
          <a:noFill/>
        </p:spPr>
        <p:txBody>
          <a:bodyPr wrap="square">
            <a:spAutoFit/>
          </a:bodyPr>
          <a:lstStyle/>
          <a:p>
            <a:r>
              <a:rPr lang="en-IN" dirty="0">
                <a:solidFill>
                  <a:srgbClr val="FF0000"/>
                </a:solidFill>
              </a:rPr>
              <a:t>Dot (.) represent the present directory</a:t>
            </a:r>
          </a:p>
          <a:p>
            <a:r>
              <a:rPr lang="en-IN" dirty="0">
                <a:solidFill>
                  <a:srgbClr val="FF0000"/>
                </a:solidFill>
              </a:rPr>
              <a:t>./</a:t>
            </a:r>
            <a:r>
              <a:rPr lang="en-IN" dirty="0" err="1">
                <a:solidFill>
                  <a:srgbClr val="FF0000"/>
                </a:solidFill>
              </a:rPr>
              <a:t>file_name</a:t>
            </a:r>
            <a:r>
              <a:rPr lang="en-IN" dirty="0">
                <a:solidFill>
                  <a:srgbClr val="FF0000"/>
                </a:solidFill>
              </a:rPr>
              <a:t>-  we can give absolute path also</a:t>
            </a:r>
          </a:p>
        </p:txBody>
      </p:sp>
    </p:spTree>
    <p:extLst>
      <p:ext uri="{BB962C8B-B14F-4D97-AF65-F5344CB8AC3E}">
        <p14:creationId xmlns:p14="http://schemas.microsoft.com/office/powerpoint/2010/main" val="3999445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9FFC-9562-43A2-0523-A22FE80BF9FF}"/>
              </a:ext>
            </a:extLst>
          </p:cNvPr>
          <p:cNvSpPr>
            <a:spLocks noGrp="1"/>
          </p:cNvSpPr>
          <p:nvPr>
            <p:ph type="title"/>
          </p:nvPr>
        </p:nvSpPr>
        <p:spPr/>
        <p:txBody>
          <a:bodyPr/>
          <a:lstStyle/>
          <a:p>
            <a:r>
              <a:rPr lang="en-IN" dirty="0"/>
              <a:t>Input and output redirection:-</a:t>
            </a:r>
          </a:p>
        </p:txBody>
      </p:sp>
      <p:pic>
        <p:nvPicPr>
          <p:cNvPr id="5" name="Content Placeholder 4">
            <a:extLst>
              <a:ext uri="{FF2B5EF4-FFF2-40B4-BE49-F238E27FC236}">
                <a16:creationId xmlns:a16="http://schemas.microsoft.com/office/drawing/2014/main" id="{D991C0A6-791B-C8DC-7E0D-DC6D0AFEF2AB}"/>
              </a:ext>
            </a:extLst>
          </p:cNvPr>
          <p:cNvPicPr>
            <a:picLocks noGrp="1" noChangeAspect="1"/>
          </p:cNvPicPr>
          <p:nvPr>
            <p:ph idx="1"/>
          </p:nvPr>
        </p:nvPicPr>
        <p:blipFill>
          <a:blip r:embed="rId2"/>
          <a:stretch>
            <a:fillRect/>
          </a:stretch>
        </p:blipFill>
        <p:spPr>
          <a:xfrm>
            <a:off x="223545" y="2091268"/>
            <a:ext cx="11790656" cy="2795692"/>
          </a:xfrm>
        </p:spPr>
      </p:pic>
    </p:spTree>
    <p:extLst>
      <p:ext uri="{BB962C8B-B14F-4D97-AF65-F5344CB8AC3E}">
        <p14:creationId xmlns:p14="http://schemas.microsoft.com/office/powerpoint/2010/main" val="272200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878A-02FD-B14F-FAA3-F9EDE5690971}"/>
              </a:ext>
            </a:extLst>
          </p:cNvPr>
          <p:cNvSpPr>
            <a:spLocks noGrp="1"/>
          </p:cNvSpPr>
          <p:nvPr>
            <p:ph type="title"/>
          </p:nvPr>
        </p:nvSpPr>
        <p:spPr/>
        <p:txBody>
          <a:bodyPr/>
          <a:lstStyle/>
          <a:p>
            <a:r>
              <a:rPr lang="en-IN" dirty="0"/>
              <a:t>Questions:-</a:t>
            </a:r>
          </a:p>
        </p:txBody>
      </p:sp>
      <p:pic>
        <p:nvPicPr>
          <p:cNvPr id="7" name="Picture 6">
            <a:extLst>
              <a:ext uri="{FF2B5EF4-FFF2-40B4-BE49-F238E27FC236}">
                <a16:creationId xmlns:a16="http://schemas.microsoft.com/office/drawing/2014/main" id="{5D888360-0E31-B75F-EFF4-D748994B4075}"/>
              </a:ext>
            </a:extLst>
          </p:cNvPr>
          <p:cNvPicPr>
            <a:picLocks noChangeAspect="1"/>
          </p:cNvPicPr>
          <p:nvPr/>
        </p:nvPicPr>
        <p:blipFill>
          <a:blip r:embed="rId2"/>
          <a:stretch>
            <a:fillRect/>
          </a:stretch>
        </p:blipFill>
        <p:spPr>
          <a:xfrm>
            <a:off x="2367281" y="2574962"/>
            <a:ext cx="5891008" cy="2425710"/>
          </a:xfrm>
          <a:prstGeom prst="rect">
            <a:avLst/>
          </a:prstGeom>
        </p:spPr>
      </p:pic>
    </p:spTree>
    <p:extLst>
      <p:ext uri="{BB962C8B-B14F-4D97-AF65-F5344CB8AC3E}">
        <p14:creationId xmlns:p14="http://schemas.microsoft.com/office/powerpoint/2010/main" val="4086756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2A47-1510-0FD1-8F71-20A6E86177B6}"/>
              </a:ext>
            </a:extLst>
          </p:cNvPr>
          <p:cNvSpPr>
            <a:spLocks noGrp="1"/>
          </p:cNvSpPr>
          <p:nvPr>
            <p:ph type="title"/>
          </p:nvPr>
        </p:nvSpPr>
        <p:spPr/>
        <p:txBody>
          <a:bodyPr/>
          <a:lstStyle/>
          <a:p>
            <a:r>
              <a:rPr lang="en-IN"/>
              <a:t>Expr commands:</a:t>
            </a:r>
          </a:p>
        </p:txBody>
      </p:sp>
      <p:pic>
        <p:nvPicPr>
          <p:cNvPr id="5" name="Content Placeholder 4">
            <a:extLst>
              <a:ext uri="{FF2B5EF4-FFF2-40B4-BE49-F238E27FC236}">
                <a16:creationId xmlns:a16="http://schemas.microsoft.com/office/drawing/2014/main" id="{B074F849-B420-784D-CEC9-13D80AF13C4D}"/>
              </a:ext>
            </a:extLst>
          </p:cNvPr>
          <p:cNvPicPr>
            <a:picLocks noGrp="1" noChangeAspect="1"/>
          </p:cNvPicPr>
          <p:nvPr>
            <p:ph idx="1"/>
          </p:nvPr>
        </p:nvPicPr>
        <p:blipFill>
          <a:blip r:embed="rId2"/>
          <a:stretch>
            <a:fillRect/>
          </a:stretch>
        </p:blipFill>
        <p:spPr>
          <a:xfrm>
            <a:off x="838200" y="1941606"/>
            <a:ext cx="10618005" cy="2592258"/>
          </a:xfrm>
        </p:spPr>
      </p:pic>
    </p:spTree>
    <p:extLst>
      <p:ext uri="{BB962C8B-B14F-4D97-AF65-F5344CB8AC3E}">
        <p14:creationId xmlns:p14="http://schemas.microsoft.com/office/powerpoint/2010/main" val="552918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45CB-65A8-381F-B816-A82CC801AE21}"/>
              </a:ext>
            </a:extLst>
          </p:cNvPr>
          <p:cNvSpPr>
            <a:spLocks noGrp="1"/>
          </p:cNvSpPr>
          <p:nvPr>
            <p:ph type="title"/>
          </p:nvPr>
        </p:nvSpPr>
        <p:spPr/>
        <p:txBody>
          <a:bodyPr/>
          <a:lstStyle/>
          <a:p>
            <a:r>
              <a:rPr lang="en-US" b="1" i="0" dirty="0">
                <a:solidFill>
                  <a:srgbClr val="273239"/>
                </a:solidFill>
                <a:effectLst/>
                <a:latin typeface="Nunito" pitchFamily="2" charset="0"/>
              </a:rPr>
              <a:t>Conditional Statements:</a:t>
            </a:r>
            <a:r>
              <a:rPr lang="en-US" b="0" i="0" dirty="0">
                <a:solidFill>
                  <a:srgbClr val="273239"/>
                </a:solidFill>
                <a:effectLst/>
                <a:latin typeface="Nunito" pitchFamily="2" charset="0"/>
              </a:rPr>
              <a:t> </a:t>
            </a:r>
            <a:endParaRPr lang="en-IN" dirty="0"/>
          </a:p>
        </p:txBody>
      </p:sp>
      <p:sp>
        <p:nvSpPr>
          <p:cNvPr id="7" name="Content Placeholder 6">
            <a:extLst>
              <a:ext uri="{FF2B5EF4-FFF2-40B4-BE49-F238E27FC236}">
                <a16:creationId xmlns:a16="http://schemas.microsoft.com/office/drawing/2014/main" id="{2C089B87-239C-6FD8-B921-1A4A34426729}"/>
              </a:ext>
            </a:extLst>
          </p:cNvPr>
          <p:cNvSpPr>
            <a:spLocks noGrp="1"/>
          </p:cNvSpPr>
          <p:nvPr>
            <p:ph idx="1"/>
          </p:nvPr>
        </p:nvSpPr>
        <p:spPr/>
        <p:txBody>
          <a:bodyPr>
            <a:normAutofit lnSpcReduction="10000"/>
          </a:bodyPr>
          <a:lstStyle/>
          <a:p>
            <a:pPr marL="0" indent="0" algn="l" fontAlgn="base">
              <a:lnSpc>
                <a:spcPct val="150000"/>
              </a:lnSpc>
              <a:buNone/>
            </a:pPr>
            <a:r>
              <a:rPr lang="en-US" b="1" i="0" dirty="0">
                <a:solidFill>
                  <a:srgbClr val="273239"/>
                </a:solidFill>
                <a:effectLst/>
                <a:latin typeface="Nunito" pitchFamily="2" charset="0"/>
              </a:rPr>
              <a:t>There are total 5 conditional statements which can be used in bash programming</a:t>
            </a:r>
          </a:p>
          <a:p>
            <a:pPr lvl="1" fontAlgn="base">
              <a:lnSpc>
                <a:spcPct val="150000"/>
              </a:lnSpc>
              <a:buFont typeface="+mj-lt"/>
              <a:buAutoNum type="arabicPeriod"/>
            </a:pPr>
            <a:r>
              <a:rPr lang="en-US" b="0" i="0" dirty="0">
                <a:solidFill>
                  <a:srgbClr val="273239"/>
                </a:solidFill>
                <a:effectLst/>
                <a:latin typeface="Nunito" pitchFamily="2" charset="0"/>
              </a:rPr>
              <a:t>if statement</a:t>
            </a:r>
          </a:p>
          <a:p>
            <a:pPr lvl="1" fontAlgn="base">
              <a:lnSpc>
                <a:spcPct val="150000"/>
              </a:lnSpc>
              <a:buFont typeface="+mj-lt"/>
              <a:buAutoNum type="arabicPeriod"/>
            </a:pPr>
            <a:r>
              <a:rPr lang="en-US" b="0" i="0" dirty="0">
                <a:solidFill>
                  <a:srgbClr val="273239"/>
                </a:solidFill>
                <a:effectLst/>
                <a:latin typeface="Nunito" pitchFamily="2" charset="0"/>
              </a:rPr>
              <a:t>if-else statement</a:t>
            </a:r>
          </a:p>
          <a:p>
            <a:pPr lvl="1" fontAlgn="base">
              <a:lnSpc>
                <a:spcPct val="150000"/>
              </a:lnSpc>
              <a:buFont typeface="+mj-lt"/>
              <a:buAutoNum type="arabicPeriod"/>
            </a:pPr>
            <a:r>
              <a:rPr lang="en-US" b="0" i="0" dirty="0">
                <a:solidFill>
                  <a:srgbClr val="273239"/>
                </a:solidFill>
                <a:effectLst/>
                <a:latin typeface="Nunito" pitchFamily="2" charset="0"/>
              </a:rPr>
              <a:t>if..</a:t>
            </a:r>
            <a:r>
              <a:rPr lang="en-US" b="0" i="0" dirty="0" err="1">
                <a:solidFill>
                  <a:srgbClr val="273239"/>
                </a:solidFill>
                <a:effectLst/>
                <a:latin typeface="Nunito" pitchFamily="2" charset="0"/>
              </a:rPr>
              <a:t>elif</a:t>
            </a:r>
            <a:r>
              <a:rPr lang="en-US" b="0" i="0" dirty="0">
                <a:solidFill>
                  <a:srgbClr val="273239"/>
                </a:solidFill>
                <a:effectLst/>
                <a:latin typeface="Nunito" pitchFamily="2" charset="0"/>
              </a:rPr>
              <a:t>..</a:t>
            </a:r>
            <a:r>
              <a:rPr lang="en-US" b="0" i="0" dirty="0" err="1">
                <a:solidFill>
                  <a:srgbClr val="273239"/>
                </a:solidFill>
                <a:effectLst/>
                <a:latin typeface="Nunito" pitchFamily="2" charset="0"/>
              </a:rPr>
              <a:t>else..fi</a:t>
            </a:r>
            <a:r>
              <a:rPr lang="en-US" b="0" i="0" dirty="0">
                <a:solidFill>
                  <a:srgbClr val="273239"/>
                </a:solidFill>
                <a:effectLst/>
                <a:latin typeface="Nunito" pitchFamily="2" charset="0"/>
              </a:rPr>
              <a:t> statement (Else If ladder)</a:t>
            </a:r>
          </a:p>
          <a:p>
            <a:pPr lvl="1" fontAlgn="base">
              <a:lnSpc>
                <a:spcPct val="150000"/>
              </a:lnSpc>
              <a:buFont typeface="+mj-lt"/>
              <a:buAutoNum type="arabicPeriod"/>
            </a:pPr>
            <a:r>
              <a:rPr lang="en-US" b="0" i="0" dirty="0" err="1">
                <a:solidFill>
                  <a:srgbClr val="273239"/>
                </a:solidFill>
                <a:effectLst/>
                <a:latin typeface="Nunito" pitchFamily="2" charset="0"/>
              </a:rPr>
              <a:t>if..then..else..if..then..fi..fi</a:t>
            </a:r>
            <a:r>
              <a:rPr lang="en-US" b="0" i="0" dirty="0">
                <a:solidFill>
                  <a:srgbClr val="273239"/>
                </a:solidFill>
                <a:effectLst/>
                <a:latin typeface="Nunito" pitchFamily="2" charset="0"/>
              </a:rPr>
              <a:t>..(Nested if)</a:t>
            </a:r>
          </a:p>
          <a:p>
            <a:pPr lvl="1" fontAlgn="base">
              <a:lnSpc>
                <a:spcPct val="150000"/>
              </a:lnSpc>
              <a:buFont typeface="+mj-lt"/>
              <a:buAutoNum type="arabicPeriod"/>
            </a:pPr>
            <a:r>
              <a:rPr lang="en-US" b="0" i="0" dirty="0">
                <a:solidFill>
                  <a:srgbClr val="273239"/>
                </a:solidFill>
                <a:effectLst/>
                <a:latin typeface="Nunito" pitchFamily="2" charset="0"/>
              </a:rPr>
              <a:t>switch statement</a:t>
            </a:r>
          </a:p>
          <a:p>
            <a:endParaRPr lang="en-IN" dirty="0"/>
          </a:p>
        </p:txBody>
      </p:sp>
    </p:spTree>
    <p:extLst>
      <p:ext uri="{BB962C8B-B14F-4D97-AF65-F5344CB8AC3E}">
        <p14:creationId xmlns:p14="http://schemas.microsoft.com/office/powerpoint/2010/main" val="3383763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C934-8D08-9E74-9F9E-400BF9B2D424}"/>
              </a:ext>
            </a:extLst>
          </p:cNvPr>
          <p:cNvSpPr>
            <a:spLocks noGrp="1"/>
          </p:cNvSpPr>
          <p:nvPr>
            <p:ph type="title"/>
          </p:nvPr>
        </p:nvSpPr>
        <p:spPr/>
        <p:txBody>
          <a:bodyPr/>
          <a:lstStyle/>
          <a:p>
            <a:r>
              <a:rPr lang="en-IN" b="1" i="0" dirty="0">
                <a:solidFill>
                  <a:srgbClr val="273239"/>
                </a:solidFill>
                <a:effectLst/>
                <a:latin typeface="Nunito" pitchFamily="2" charset="0"/>
              </a:rPr>
              <a:t>if statement</a:t>
            </a:r>
            <a:endParaRPr lang="en-IN" dirty="0"/>
          </a:p>
        </p:txBody>
      </p:sp>
      <p:sp>
        <p:nvSpPr>
          <p:cNvPr id="3" name="Content Placeholder 2">
            <a:extLst>
              <a:ext uri="{FF2B5EF4-FFF2-40B4-BE49-F238E27FC236}">
                <a16:creationId xmlns:a16="http://schemas.microsoft.com/office/drawing/2014/main" id="{B22888A6-E9C7-9C91-5345-59BC3FAC0BC0}"/>
              </a:ext>
            </a:extLst>
          </p:cNvPr>
          <p:cNvSpPr>
            <a:spLocks noGrp="1"/>
          </p:cNvSpPr>
          <p:nvPr>
            <p:ph idx="1"/>
          </p:nvPr>
        </p:nvSpPr>
        <p:spPr/>
        <p:txBody>
          <a:bodyPr/>
          <a:lstStyle/>
          <a:p>
            <a:r>
              <a:rPr lang="en-US" b="0" i="0" dirty="0">
                <a:solidFill>
                  <a:srgbClr val="273239"/>
                </a:solidFill>
                <a:effectLst/>
                <a:latin typeface="Nunito" pitchFamily="2" charset="0"/>
              </a:rPr>
              <a:t>This block will process if specified condition is true.</a:t>
            </a:r>
            <a:endParaRPr lang="en-IN" dirty="0"/>
          </a:p>
        </p:txBody>
      </p:sp>
      <p:pic>
        <p:nvPicPr>
          <p:cNvPr id="5" name="Content Placeholder 4">
            <a:extLst>
              <a:ext uri="{FF2B5EF4-FFF2-40B4-BE49-F238E27FC236}">
                <a16:creationId xmlns:a16="http://schemas.microsoft.com/office/drawing/2014/main" id="{769610CF-4E22-09D6-6D28-E73EA8131C93}"/>
              </a:ext>
            </a:extLst>
          </p:cNvPr>
          <p:cNvPicPr>
            <a:picLocks noChangeAspect="1"/>
          </p:cNvPicPr>
          <p:nvPr/>
        </p:nvPicPr>
        <p:blipFill>
          <a:blip r:embed="rId2"/>
          <a:stretch>
            <a:fillRect/>
          </a:stretch>
        </p:blipFill>
        <p:spPr>
          <a:xfrm>
            <a:off x="2799994" y="2894621"/>
            <a:ext cx="3143606" cy="1799299"/>
          </a:xfrm>
          <a:prstGeom prst="rect">
            <a:avLst/>
          </a:prstGeom>
        </p:spPr>
      </p:pic>
    </p:spTree>
    <p:extLst>
      <p:ext uri="{BB962C8B-B14F-4D97-AF65-F5344CB8AC3E}">
        <p14:creationId xmlns:p14="http://schemas.microsoft.com/office/powerpoint/2010/main" val="337656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EE0069-8BA1-E6B0-2201-279C9673B3DE}"/>
              </a:ext>
            </a:extLst>
          </p:cNvPr>
          <p:cNvPicPr>
            <a:picLocks noGrp="1" noChangeAspect="1"/>
          </p:cNvPicPr>
          <p:nvPr>
            <p:ph idx="1"/>
          </p:nvPr>
        </p:nvPicPr>
        <p:blipFill>
          <a:blip r:embed="rId2"/>
          <a:stretch>
            <a:fillRect/>
          </a:stretch>
        </p:blipFill>
        <p:spPr>
          <a:xfrm>
            <a:off x="3109766" y="1524000"/>
            <a:ext cx="4720492" cy="4762733"/>
          </a:xfrm>
        </p:spPr>
      </p:pic>
      <p:sp>
        <p:nvSpPr>
          <p:cNvPr id="6" name="Rectangle 1">
            <a:extLst>
              <a:ext uri="{FF2B5EF4-FFF2-40B4-BE49-F238E27FC236}">
                <a16:creationId xmlns:a16="http://schemas.microsoft.com/office/drawing/2014/main" id="{A3F5FF36-DC29-5E21-93B1-75DFFD799C07}"/>
              </a:ext>
            </a:extLst>
          </p:cNvPr>
          <p:cNvSpPr>
            <a:spLocks noGrp="1" noChangeArrowheads="1"/>
          </p:cNvSpPr>
          <p:nvPr>
            <p:ph type="title"/>
          </p:nvPr>
        </p:nvSpPr>
        <p:spPr bwMode="auto">
          <a:xfrm>
            <a:off x="1230349" y="596659"/>
            <a:ext cx="8773160" cy="626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Aft>
                <a:spcPct val="0"/>
              </a:spcAft>
              <a:buClrTx/>
              <a:buSzTx/>
              <a:tabLst/>
            </a:pPr>
            <a:r>
              <a:rPr lang="en-US" altLang="en-US" b="1" dirty="0">
                <a:solidFill>
                  <a:srgbClr val="273239"/>
                </a:solidFill>
                <a:latin typeface="Nunito" pitchFamily="2" charset="0"/>
              </a:rPr>
              <a:t>Implementing if statement :-</a:t>
            </a:r>
          </a:p>
        </p:txBody>
      </p:sp>
    </p:spTree>
    <p:extLst>
      <p:ext uri="{BB962C8B-B14F-4D97-AF65-F5344CB8AC3E}">
        <p14:creationId xmlns:p14="http://schemas.microsoft.com/office/powerpoint/2010/main" val="2419791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479D-12C7-52E1-62A8-9929EA5A1F3C}"/>
              </a:ext>
            </a:extLst>
          </p:cNvPr>
          <p:cNvSpPr>
            <a:spLocks noGrp="1"/>
          </p:cNvSpPr>
          <p:nvPr>
            <p:ph type="title"/>
          </p:nvPr>
        </p:nvSpPr>
        <p:spPr/>
        <p:txBody>
          <a:bodyPr/>
          <a:lstStyle/>
          <a:p>
            <a:r>
              <a:rPr lang="en-IN" b="1" i="0" dirty="0">
                <a:solidFill>
                  <a:srgbClr val="273239"/>
                </a:solidFill>
                <a:effectLst/>
                <a:latin typeface="Nunito" pitchFamily="2" charset="0"/>
              </a:rPr>
              <a:t>if-else statement</a:t>
            </a:r>
            <a:endParaRPr lang="en-IN" dirty="0"/>
          </a:p>
        </p:txBody>
      </p:sp>
      <p:sp>
        <p:nvSpPr>
          <p:cNvPr id="3" name="Content Placeholder 2">
            <a:extLst>
              <a:ext uri="{FF2B5EF4-FFF2-40B4-BE49-F238E27FC236}">
                <a16:creationId xmlns:a16="http://schemas.microsoft.com/office/drawing/2014/main" id="{C5DAE17E-C615-9082-8B6D-3669DABDF1A7}"/>
              </a:ext>
            </a:extLst>
          </p:cNvPr>
          <p:cNvSpPr>
            <a:spLocks noGrp="1"/>
          </p:cNvSpPr>
          <p:nvPr>
            <p:ph idx="1"/>
          </p:nvPr>
        </p:nvSpPr>
        <p:spPr/>
        <p:txBody>
          <a:bodyPr/>
          <a:lstStyle/>
          <a:p>
            <a:r>
              <a:rPr lang="en-US" b="0" i="0" dirty="0">
                <a:solidFill>
                  <a:srgbClr val="273239"/>
                </a:solidFill>
                <a:effectLst/>
                <a:latin typeface="Nunito" pitchFamily="2" charset="0"/>
              </a:rPr>
              <a:t>If specified condition is not true in if part then else part will be execute.</a:t>
            </a:r>
          </a:p>
          <a:p>
            <a:endParaRPr lang="en-IN" dirty="0"/>
          </a:p>
        </p:txBody>
      </p:sp>
      <p:pic>
        <p:nvPicPr>
          <p:cNvPr id="4" name="Picture 3">
            <a:extLst>
              <a:ext uri="{FF2B5EF4-FFF2-40B4-BE49-F238E27FC236}">
                <a16:creationId xmlns:a16="http://schemas.microsoft.com/office/drawing/2014/main" id="{70F6F5D6-C4CC-E447-2E4A-ED08894697F0}"/>
              </a:ext>
            </a:extLst>
          </p:cNvPr>
          <p:cNvPicPr>
            <a:picLocks noChangeAspect="1"/>
          </p:cNvPicPr>
          <p:nvPr/>
        </p:nvPicPr>
        <p:blipFill>
          <a:blip r:embed="rId2"/>
          <a:stretch>
            <a:fillRect/>
          </a:stretch>
        </p:blipFill>
        <p:spPr>
          <a:xfrm>
            <a:off x="3388176" y="2716649"/>
            <a:ext cx="5003984" cy="3650389"/>
          </a:xfrm>
          <a:prstGeom prst="rect">
            <a:avLst/>
          </a:prstGeom>
        </p:spPr>
      </p:pic>
    </p:spTree>
    <p:extLst>
      <p:ext uri="{BB962C8B-B14F-4D97-AF65-F5344CB8AC3E}">
        <p14:creationId xmlns:p14="http://schemas.microsoft.com/office/powerpoint/2010/main" val="55789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F6AC-06B4-8936-C17F-B3F01FB4DEFB}"/>
              </a:ext>
            </a:extLst>
          </p:cNvPr>
          <p:cNvSpPr>
            <a:spLocks noGrp="1"/>
          </p:cNvSpPr>
          <p:nvPr>
            <p:ph type="title"/>
          </p:nvPr>
        </p:nvSpPr>
        <p:spPr/>
        <p:txBody>
          <a:bodyPr/>
          <a:lstStyle/>
          <a:p>
            <a:r>
              <a:rPr lang="en-IN" b="1" dirty="0"/>
              <a:t>Implementing if-else statement</a:t>
            </a:r>
          </a:p>
        </p:txBody>
      </p:sp>
      <p:pic>
        <p:nvPicPr>
          <p:cNvPr id="6" name="Content Placeholder 5">
            <a:extLst>
              <a:ext uri="{FF2B5EF4-FFF2-40B4-BE49-F238E27FC236}">
                <a16:creationId xmlns:a16="http://schemas.microsoft.com/office/drawing/2014/main" id="{5F4D28E7-5138-B43E-6589-966EED4A990C}"/>
              </a:ext>
            </a:extLst>
          </p:cNvPr>
          <p:cNvPicPr>
            <a:picLocks noGrp="1" noChangeAspect="1"/>
          </p:cNvPicPr>
          <p:nvPr>
            <p:ph idx="1"/>
          </p:nvPr>
        </p:nvPicPr>
        <p:blipFill>
          <a:blip r:embed="rId2"/>
          <a:stretch>
            <a:fillRect/>
          </a:stretch>
        </p:blipFill>
        <p:spPr>
          <a:xfrm>
            <a:off x="2184400" y="1821572"/>
            <a:ext cx="6339840" cy="4446440"/>
          </a:xfrm>
        </p:spPr>
      </p:pic>
    </p:spTree>
    <p:extLst>
      <p:ext uri="{BB962C8B-B14F-4D97-AF65-F5344CB8AC3E}">
        <p14:creationId xmlns:p14="http://schemas.microsoft.com/office/powerpoint/2010/main" val="3131442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16B6-0C53-2350-57AF-9B721D226B56}"/>
              </a:ext>
            </a:extLst>
          </p:cNvPr>
          <p:cNvSpPr>
            <a:spLocks noGrp="1"/>
          </p:cNvSpPr>
          <p:nvPr>
            <p:ph type="title"/>
          </p:nvPr>
        </p:nvSpPr>
        <p:spPr/>
        <p:txBody>
          <a:bodyPr/>
          <a:lstStyle/>
          <a:p>
            <a:r>
              <a:rPr lang="en-US" dirty="0"/>
              <a:t>If else statement</a:t>
            </a:r>
            <a:endParaRPr lang="en-IN" dirty="0"/>
          </a:p>
        </p:txBody>
      </p:sp>
      <p:pic>
        <p:nvPicPr>
          <p:cNvPr id="5" name="Content Placeholder 4">
            <a:extLst>
              <a:ext uri="{FF2B5EF4-FFF2-40B4-BE49-F238E27FC236}">
                <a16:creationId xmlns:a16="http://schemas.microsoft.com/office/drawing/2014/main" id="{98E52A20-7C75-370A-12BE-D516651A0D3E}"/>
              </a:ext>
            </a:extLst>
          </p:cNvPr>
          <p:cNvPicPr>
            <a:picLocks noGrp="1" noChangeAspect="1"/>
          </p:cNvPicPr>
          <p:nvPr>
            <p:ph idx="1"/>
          </p:nvPr>
        </p:nvPicPr>
        <p:blipFill>
          <a:blip r:embed="rId2"/>
          <a:stretch>
            <a:fillRect/>
          </a:stretch>
        </p:blipFill>
        <p:spPr>
          <a:xfrm>
            <a:off x="1290321" y="1916418"/>
            <a:ext cx="9610596" cy="4169422"/>
          </a:xfrm>
        </p:spPr>
      </p:pic>
    </p:spTree>
    <p:extLst>
      <p:ext uri="{BB962C8B-B14F-4D97-AF65-F5344CB8AC3E}">
        <p14:creationId xmlns:p14="http://schemas.microsoft.com/office/powerpoint/2010/main" val="856462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2A08-F77C-CF43-5CAA-B45E4B800969}"/>
              </a:ext>
            </a:extLst>
          </p:cNvPr>
          <p:cNvSpPr>
            <a:spLocks noGrp="1"/>
          </p:cNvSpPr>
          <p:nvPr>
            <p:ph type="title"/>
          </p:nvPr>
        </p:nvSpPr>
        <p:spPr>
          <a:xfrm>
            <a:off x="756920" y="291052"/>
            <a:ext cx="10515600" cy="1046893"/>
          </a:xfrm>
        </p:spPr>
        <p:txBody>
          <a:bodyPr>
            <a:normAutofit/>
          </a:bodyPr>
          <a:lstStyle/>
          <a:p>
            <a:r>
              <a:rPr lang="en-IN" sz="3600" b="1" i="0" dirty="0">
                <a:solidFill>
                  <a:srgbClr val="273239"/>
                </a:solidFill>
                <a:effectLst/>
                <a:latin typeface="Nunito" pitchFamily="2" charset="0"/>
              </a:rPr>
              <a:t>if..</a:t>
            </a:r>
            <a:r>
              <a:rPr lang="en-IN" sz="3600" b="1" i="0" dirty="0" err="1">
                <a:solidFill>
                  <a:srgbClr val="273239"/>
                </a:solidFill>
                <a:effectLst/>
                <a:latin typeface="Nunito" pitchFamily="2" charset="0"/>
              </a:rPr>
              <a:t>elif</a:t>
            </a:r>
            <a:r>
              <a:rPr lang="en-IN" sz="3600" b="1" i="0" dirty="0">
                <a:solidFill>
                  <a:srgbClr val="273239"/>
                </a:solidFill>
                <a:effectLst/>
                <a:latin typeface="Nunito" pitchFamily="2" charset="0"/>
              </a:rPr>
              <a:t>..</a:t>
            </a:r>
            <a:r>
              <a:rPr lang="en-IN" sz="3600" b="1" i="0" dirty="0" err="1">
                <a:solidFill>
                  <a:srgbClr val="273239"/>
                </a:solidFill>
                <a:effectLst/>
                <a:latin typeface="Nunito" pitchFamily="2" charset="0"/>
              </a:rPr>
              <a:t>else..fi</a:t>
            </a:r>
            <a:r>
              <a:rPr lang="en-IN" sz="3600" b="1" i="0" dirty="0">
                <a:solidFill>
                  <a:srgbClr val="273239"/>
                </a:solidFill>
                <a:effectLst/>
                <a:latin typeface="Nunito" pitchFamily="2" charset="0"/>
              </a:rPr>
              <a:t> statement (Else If ladder)</a:t>
            </a:r>
            <a:endParaRPr lang="en-IN" sz="3600" dirty="0"/>
          </a:p>
        </p:txBody>
      </p:sp>
      <p:sp>
        <p:nvSpPr>
          <p:cNvPr id="3" name="Content Placeholder 2">
            <a:extLst>
              <a:ext uri="{FF2B5EF4-FFF2-40B4-BE49-F238E27FC236}">
                <a16:creationId xmlns:a16="http://schemas.microsoft.com/office/drawing/2014/main" id="{1B5E7368-A08B-E6D2-2F47-EB88D8D74B26}"/>
              </a:ext>
            </a:extLst>
          </p:cNvPr>
          <p:cNvSpPr>
            <a:spLocks noGrp="1"/>
          </p:cNvSpPr>
          <p:nvPr>
            <p:ph idx="1"/>
          </p:nvPr>
        </p:nvSpPr>
        <p:spPr>
          <a:xfrm>
            <a:off x="111760" y="1210115"/>
            <a:ext cx="11572240" cy="4351338"/>
          </a:xfrm>
        </p:spPr>
        <p:txBody>
          <a:bodyPr>
            <a:normAutofit/>
          </a:bodyPr>
          <a:lstStyle/>
          <a:p>
            <a:pPr algn="just"/>
            <a:r>
              <a:rPr lang="en-US" sz="2000" dirty="0"/>
              <a:t>To use multiple conditions in one if-else block, then </a:t>
            </a:r>
            <a:r>
              <a:rPr lang="en-US" sz="2000" dirty="0" err="1"/>
              <a:t>elif</a:t>
            </a:r>
            <a:r>
              <a:rPr lang="en-US" sz="2000" dirty="0"/>
              <a:t> keyword is used in shell. If expression1 is true then it executes statement 1 and 2, and this process continues. If none of the condition is true then it processes else part.</a:t>
            </a:r>
          </a:p>
          <a:p>
            <a:pPr algn="just"/>
            <a:endParaRPr lang="en-IN" sz="2000" dirty="0"/>
          </a:p>
        </p:txBody>
      </p:sp>
      <p:pic>
        <p:nvPicPr>
          <p:cNvPr id="5" name="Picture 4">
            <a:extLst>
              <a:ext uri="{FF2B5EF4-FFF2-40B4-BE49-F238E27FC236}">
                <a16:creationId xmlns:a16="http://schemas.microsoft.com/office/drawing/2014/main" id="{5F64876B-7C93-8AA4-F87C-C4DE24694F75}"/>
              </a:ext>
            </a:extLst>
          </p:cNvPr>
          <p:cNvPicPr>
            <a:picLocks noChangeAspect="1"/>
          </p:cNvPicPr>
          <p:nvPr/>
        </p:nvPicPr>
        <p:blipFill>
          <a:blip r:embed="rId2"/>
          <a:stretch>
            <a:fillRect/>
          </a:stretch>
        </p:blipFill>
        <p:spPr>
          <a:xfrm>
            <a:off x="2062481" y="1843940"/>
            <a:ext cx="2936240" cy="4781552"/>
          </a:xfrm>
          <a:prstGeom prst="rect">
            <a:avLst/>
          </a:prstGeom>
        </p:spPr>
      </p:pic>
    </p:spTree>
    <p:extLst>
      <p:ext uri="{BB962C8B-B14F-4D97-AF65-F5344CB8AC3E}">
        <p14:creationId xmlns:p14="http://schemas.microsoft.com/office/powerpoint/2010/main" val="122867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5B01-9DC0-2699-6BE8-6D9B54DEEE7E}"/>
              </a:ext>
            </a:extLst>
          </p:cNvPr>
          <p:cNvSpPr>
            <a:spLocks noGrp="1"/>
          </p:cNvSpPr>
          <p:nvPr>
            <p:ph type="title"/>
          </p:nvPr>
        </p:nvSpPr>
        <p:spPr/>
        <p:txBody>
          <a:bodyPr/>
          <a:lstStyle/>
          <a:p>
            <a:r>
              <a:rPr lang="en-IN" b="1" i="0" dirty="0" err="1">
                <a:solidFill>
                  <a:srgbClr val="273239"/>
                </a:solidFill>
                <a:effectLst/>
                <a:latin typeface="Nunito" pitchFamily="2" charset="0"/>
              </a:rPr>
              <a:t>if..then..else..if..then..fi..fi</a:t>
            </a:r>
            <a:r>
              <a:rPr lang="en-IN" b="1" i="0" dirty="0">
                <a:solidFill>
                  <a:srgbClr val="273239"/>
                </a:solidFill>
                <a:effectLst/>
                <a:latin typeface="Nunito" pitchFamily="2" charset="0"/>
              </a:rPr>
              <a:t>..(Nested if)</a:t>
            </a:r>
            <a:endParaRPr lang="en-IN" dirty="0"/>
          </a:p>
        </p:txBody>
      </p:sp>
      <p:sp>
        <p:nvSpPr>
          <p:cNvPr id="3" name="Content Placeholder 2">
            <a:extLst>
              <a:ext uri="{FF2B5EF4-FFF2-40B4-BE49-F238E27FC236}">
                <a16:creationId xmlns:a16="http://schemas.microsoft.com/office/drawing/2014/main" id="{ABD70DDE-9AEF-51B6-7683-60AA752FF02E}"/>
              </a:ext>
            </a:extLst>
          </p:cNvPr>
          <p:cNvSpPr>
            <a:spLocks noGrp="1"/>
          </p:cNvSpPr>
          <p:nvPr>
            <p:ph idx="1"/>
          </p:nvPr>
        </p:nvSpPr>
        <p:spPr>
          <a:xfrm>
            <a:off x="838200" y="1510665"/>
            <a:ext cx="10515600" cy="4351338"/>
          </a:xfrm>
        </p:spPr>
        <p:txBody>
          <a:bodyPr>
            <a:normAutofit/>
          </a:bodyPr>
          <a:lstStyle/>
          <a:p>
            <a:pPr algn="just"/>
            <a:r>
              <a:rPr lang="en-US" sz="2000" dirty="0"/>
              <a:t>Nested if-else block can be used when, one condition is satisfies then it again checks another condition. In the syntax, if expression1 is false then it processes else part, and again expression2 will be check.</a:t>
            </a:r>
          </a:p>
          <a:p>
            <a:pPr algn="just"/>
            <a:endParaRPr lang="en-IN" sz="2000" dirty="0"/>
          </a:p>
        </p:txBody>
      </p:sp>
      <p:pic>
        <p:nvPicPr>
          <p:cNvPr id="5" name="Picture 4">
            <a:extLst>
              <a:ext uri="{FF2B5EF4-FFF2-40B4-BE49-F238E27FC236}">
                <a16:creationId xmlns:a16="http://schemas.microsoft.com/office/drawing/2014/main" id="{F232E1B2-D656-F80B-6A9D-0BF9F1272370}"/>
              </a:ext>
            </a:extLst>
          </p:cNvPr>
          <p:cNvPicPr>
            <a:picLocks noChangeAspect="1"/>
          </p:cNvPicPr>
          <p:nvPr/>
        </p:nvPicPr>
        <p:blipFill>
          <a:blip r:embed="rId2"/>
          <a:stretch>
            <a:fillRect/>
          </a:stretch>
        </p:blipFill>
        <p:spPr>
          <a:xfrm>
            <a:off x="3089219" y="2186856"/>
            <a:ext cx="3484301" cy="4539064"/>
          </a:xfrm>
          <a:prstGeom prst="rect">
            <a:avLst/>
          </a:prstGeom>
        </p:spPr>
      </p:pic>
    </p:spTree>
    <p:extLst>
      <p:ext uri="{BB962C8B-B14F-4D97-AF65-F5344CB8AC3E}">
        <p14:creationId xmlns:p14="http://schemas.microsoft.com/office/powerpoint/2010/main" val="1539760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D0B8-593A-7835-DA11-A469C72CCE5C}"/>
              </a:ext>
            </a:extLst>
          </p:cNvPr>
          <p:cNvSpPr>
            <a:spLocks noGrp="1"/>
          </p:cNvSpPr>
          <p:nvPr>
            <p:ph type="title"/>
          </p:nvPr>
        </p:nvSpPr>
        <p:spPr/>
        <p:txBody>
          <a:bodyPr/>
          <a:lstStyle/>
          <a:p>
            <a:r>
              <a:rPr lang="en-IN" b="1" i="0" dirty="0">
                <a:solidFill>
                  <a:srgbClr val="273239"/>
                </a:solidFill>
                <a:effectLst/>
                <a:latin typeface="Nunito" pitchFamily="2" charset="0"/>
              </a:rPr>
              <a:t>switch statement</a:t>
            </a:r>
            <a:endParaRPr lang="en-IN" dirty="0"/>
          </a:p>
        </p:txBody>
      </p:sp>
      <p:sp>
        <p:nvSpPr>
          <p:cNvPr id="3" name="Content Placeholder 2">
            <a:extLst>
              <a:ext uri="{FF2B5EF4-FFF2-40B4-BE49-F238E27FC236}">
                <a16:creationId xmlns:a16="http://schemas.microsoft.com/office/drawing/2014/main" id="{1FFB107C-2BBD-D3A4-981A-8DF9994D03B3}"/>
              </a:ext>
            </a:extLst>
          </p:cNvPr>
          <p:cNvSpPr>
            <a:spLocks noGrp="1"/>
          </p:cNvSpPr>
          <p:nvPr>
            <p:ph idx="1"/>
          </p:nvPr>
        </p:nvSpPr>
        <p:spPr/>
        <p:txBody>
          <a:bodyPr>
            <a:normAutofit/>
          </a:bodyPr>
          <a:lstStyle/>
          <a:p>
            <a:pPr algn="just"/>
            <a:r>
              <a:rPr lang="en-US" sz="2000" dirty="0"/>
              <a:t>case statement works as a switch statement if specified value match with the pattern then it will execute a block of that particular pattern</a:t>
            </a:r>
          </a:p>
          <a:p>
            <a:pPr algn="just"/>
            <a:endParaRPr lang="en-IN" sz="2000" dirty="0"/>
          </a:p>
        </p:txBody>
      </p:sp>
      <p:pic>
        <p:nvPicPr>
          <p:cNvPr id="7" name="Picture 6">
            <a:extLst>
              <a:ext uri="{FF2B5EF4-FFF2-40B4-BE49-F238E27FC236}">
                <a16:creationId xmlns:a16="http://schemas.microsoft.com/office/drawing/2014/main" id="{C8251A89-6312-552F-C2BE-9587DE62F24C}"/>
              </a:ext>
            </a:extLst>
          </p:cNvPr>
          <p:cNvPicPr>
            <a:picLocks noChangeAspect="1"/>
          </p:cNvPicPr>
          <p:nvPr/>
        </p:nvPicPr>
        <p:blipFill>
          <a:blip r:embed="rId2"/>
          <a:stretch>
            <a:fillRect/>
          </a:stretch>
        </p:blipFill>
        <p:spPr>
          <a:xfrm>
            <a:off x="2729167" y="2808571"/>
            <a:ext cx="4308343" cy="2312069"/>
          </a:xfrm>
          <a:prstGeom prst="rect">
            <a:avLst/>
          </a:prstGeom>
        </p:spPr>
      </p:pic>
    </p:spTree>
    <p:extLst>
      <p:ext uri="{BB962C8B-B14F-4D97-AF65-F5344CB8AC3E}">
        <p14:creationId xmlns:p14="http://schemas.microsoft.com/office/powerpoint/2010/main" val="308593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878A-02FD-B14F-FAA3-F9EDE5690971}"/>
              </a:ext>
            </a:extLst>
          </p:cNvPr>
          <p:cNvSpPr>
            <a:spLocks noGrp="1"/>
          </p:cNvSpPr>
          <p:nvPr>
            <p:ph type="title"/>
          </p:nvPr>
        </p:nvSpPr>
        <p:spPr/>
        <p:txBody>
          <a:bodyPr/>
          <a:lstStyle/>
          <a:p>
            <a:r>
              <a:rPr lang="en-IN" dirty="0"/>
              <a:t>Questions:-</a:t>
            </a:r>
          </a:p>
        </p:txBody>
      </p:sp>
      <p:pic>
        <p:nvPicPr>
          <p:cNvPr id="7" name="Content Placeholder 6">
            <a:extLst>
              <a:ext uri="{FF2B5EF4-FFF2-40B4-BE49-F238E27FC236}">
                <a16:creationId xmlns:a16="http://schemas.microsoft.com/office/drawing/2014/main" id="{8E9922C9-0314-955A-0432-88CF4F642804}"/>
              </a:ext>
            </a:extLst>
          </p:cNvPr>
          <p:cNvPicPr>
            <a:picLocks noGrp="1" noChangeAspect="1"/>
          </p:cNvPicPr>
          <p:nvPr>
            <p:ph idx="1"/>
          </p:nvPr>
        </p:nvPicPr>
        <p:blipFill>
          <a:blip r:embed="rId2"/>
          <a:stretch>
            <a:fillRect/>
          </a:stretch>
        </p:blipFill>
        <p:spPr>
          <a:xfrm>
            <a:off x="1903786" y="2275839"/>
            <a:ext cx="7067494" cy="2908877"/>
          </a:xfrm>
        </p:spPr>
      </p:pic>
    </p:spTree>
    <p:extLst>
      <p:ext uri="{BB962C8B-B14F-4D97-AF65-F5344CB8AC3E}">
        <p14:creationId xmlns:p14="http://schemas.microsoft.com/office/powerpoint/2010/main" val="195596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C581-AB3E-D351-FB53-62D4288C36C7}"/>
              </a:ext>
            </a:extLst>
          </p:cNvPr>
          <p:cNvSpPr>
            <a:spLocks noGrp="1"/>
          </p:cNvSpPr>
          <p:nvPr>
            <p:ph type="title"/>
          </p:nvPr>
        </p:nvSpPr>
        <p:spPr/>
        <p:txBody>
          <a:bodyPr/>
          <a:lstStyle/>
          <a:p>
            <a:r>
              <a:rPr lang="en-IN" b="1" dirty="0"/>
              <a:t>Implementing switch statement</a:t>
            </a:r>
          </a:p>
        </p:txBody>
      </p:sp>
      <p:pic>
        <p:nvPicPr>
          <p:cNvPr id="7" name="Content Placeholder 6">
            <a:extLst>
              <a:ext uri="{FF2B5EF4-FFF2-40B4-BE49-F238E27FC236}">
                <a16:creationId xmlns:a16="http://schemas.microsoft.com/office/drawing/2014/main" id="{B35082FC-768B-B060-9FF0-FD3E9E1FE642}"/>
              </a:ext>
            </a:extLst>
          </p:cNvPr>
          <p:cNvPicPr>
            <a:picLocks noGrp="1" noChangeAspect="1"/>
          </p:cNvPicPr>
          <p:nvPr>
            <p:ph idx="1"/>
          </p:nvPr>
        </p:nvPicPr>
        <p:blipFill>
          <a:blip r:embed="rId2"/>
          <a:stretch>
            <a:fillRect/>
          </a:stretch>
        </p:blipFill>
        <p:spPr>
          <a:xfrm>
            <a:off x="1262589" y="1690687"/>
            <a:ext cx="9425731" cy="4505959"/>
          </a:xfrm>
        </p:spPr>
      </p:pic>
    </p:spTree>
    <p:extLst>
      <p:ext uri="{BB962C8B-B14F-4D97-AF65-F5344CB8AC3E}">
        <p14:creationId xmlns:p14="http://schemas.microsoft.com/office/powerpoint/2010/main" val="1088825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9647-F0F5-2C00-24A5-966516F5F269}"/>
              </a:ext>
            </a:extLst>
          </p:cNvPr>
          <p:cNvSpPr>
            <a:spLocks noGrp="1"/>
          </p:cNvSpPr>
          <p:nvPr>
            <p:ph type="title"/>
          </p:nvPr>
        </p:nvSpPr>
        <p:spPr>
          <a:xfrm>
            <a:off x="838200" y="365125"/>
            <a:ext cx="10515600" cy="925195"/>
          </a:xfrm>
        </p:spPr>
        <p:txBody>
          <a:bodyPr/>
          <a:lstStyle/>
          <a:p>
            <a:r>
              <a:rPr lang="en-US" b="1" dirty="0"/>
              <a:t>`while` statement in Shell Script in Linux</a:t>
            </a:r>
            <a:endParaRPr lang="en-IN" b="1" dirty="0"/>
          </a:p>
        </p:txBody>
      </p:sp>
      <p:sp>
        <p:nvSpPr>
          <p:cNvPr id="3" name="Content Placeholder 2">
            <a:extLst>
              <a:ext uri="{FF2B5EF4-FFF2-40B4-BE49-F238E27FC236}">
                <a16:creationId xmlns:a16="http://schemas.microsoft.com/office/drawing/2014/main" id="{37C7DED9-9548-BBC1-8D5B-27C13F20A331}"/>
              </a:ext>
            </a:extLst>
          </p:cNvPr>
          <p:cNvSpPr>
            <a:spLocks noGrp="1"/>
          </p:cNvSpPr>
          <p:nvPr>
            <p:ph idx="1"/>
          </p:nvPr>
        </p:nvSpPr>
        <p:spPr>
          <a:xfrm>
            <a:off x="594360" y="1253331"/>
            <a:ext cx="10515600" cy="4351338"/>
          </a:xfrm>
        </p:spPr>
        <p:txBody>
          <a:bodyPr>
            <a:normAutofit/>
          </a:bodyPr>
          <a:lstStyle/>
          <a:p>
            <a:pPr algn="just"/>
            <a:r>
              <a:rPr lang="en-US" sz="2000" dirty="0"/>
              <a:t>Here the command is evaluated and based on the resulting loop will execute, if the command is raised to false then the loop will be terminated that.</a:t>
            </a:r>
          </a:p>
          <a:p>
            <a:pPr marL="0" indent="0" algn="just">
              <a:buNone/>
            </a:pPr>
            <a:r>
              <a:rPr lang="en-US" sz="2000" dirty="0"/>
              <a:t> </a:t>
            </a:r>
            <a:endParaRPr lang="en-IN" sz="2000" dirty="0"/>
          </a:p>
        </p:txBody>
      </p:sp>
      <p:pic>
        <p:nvPicPr>
          <p:cNvPr id="5" name="Picture 4">
            <a:extLst>
              <a:ext uri="{FF2B5EF4-FFF2-40B4-BE49-F238E27FC236}">
                <a16:creationId xmlns:a16="http://schemas.microsoft.com/office/drawing/2014/main" id="{248CD0EA-6A96-0544-5E73-AD1E1E5793F9}"/>
              </a:ext>
            </a:extLst>
          </p:cNvPr>
          <p:cNvPicPr>
            <a:picLocks noChangeAspect="1"/>
          </p:cNvPicPr>
          <p:nvPr/>
        </p:nvPicPr>
        <p:blipFill>
          <a:blip r:embed="rId2"/>
          <a:stretch>
            <a:fillRect/>
          </a:stretch>
        </p:blipFill>
        <p:spPr>
          <a:xfrm>
            <a:off x="3942080" y="2270065"/>
            <a:ext cx="3071542" cy="3879284"/>
          </a:xfrm>
          <a:prstGeom prst="rect">
            <a:avLst/>
          </a:prstGeom>
        </p:spPr>
      </p:pic>
    </p:spTree>
    <p:extLst>
      <p:ext uri="{BB962C8B-B14F-4D97-AF65-F5344CB8AC3E}">
        <p14:creationId xmlns:p14="http://schemas.microsoft.com/office/powerpoint/2010/main" val="2704193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A07D-AD77-5936-A578-BBC8FAB08D6C}"/>
              </a:ext>
            </a:extLst>
          </p:cNvPr>
          <p:cNvSpPr>
            <a:spLocks noGrp="1"/>
          </p:cNvSpPr>
          <p:nvPr>
            <p:ph type="title"/>
          </p:nvPr>
        </p:nvSpPr>
        <p:spPr/>
        <p:txBody>
          <a:bodyPr/>
          <a:lstStyle/>
          <a:p>
            <a:r>
              <a:rPr lang="en-US" b="1" dirty="0"/>
              <a:t>Implementation of `While` Loop in Shell Script.</a:t>
            </a:r>
            <a:endParaRPr lang="en-IN" b="1" dirty="0"/>
          </a:p>
        </p:txBody>
      </p:sp>
      <p:pic>
        <p:nvPicPr>
          <p:cNvPr id="7" name="Content Placeholder 6">
            <a:extLst>
              <a:ext uri="{FF2B5EF4-FFF2-40B4-BE49-F238E27FC236}">
                <a16:creationId xmlns:a16="http://schemas.microsoft.com/office/drawing/2014/main" id="{FEE3E82A-858C-290B-A158-C290C5C9DBBB}"/>
              </a:ext>
            </a:extLst>
          </p:cNvPr>
          <p:cNvPicPr>
            <a:picLocks noGrp="1" noChangeAspect="1"/>
          </p:cNvPicPr>
          <p:nvPr>
            <p:ph idx="1"/>
          </p:nvPr>
        </p:nvPicPr>
        <p:blipFill>
          <a:blip r:embed="rId2"/>
          <a:stretch>
            <a:fillRect/>
          </a:stretch>
        </p:blipFill>
        <p:spPr>
          <a:xfrm>
            <a:off x="2563970" y="1856446"/>
            <a:ext cx="6305710" cy="3145107"/>
          </a:xfrm>
        </p:spPr>
      </p:pic>
    </p:spTree>
    <p:extLst>
      <p:ext uri="{BB962C8B-B14F-4D97-AF65-F5344CB8AC3E}">
        <p14:creationId xmlns:p14="http://schemas.microsoft.com/office/powerpoint/2010/main" val="331818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2896-C0F6-6F52-D4A0-2F5AF500B18C}"/>
              </a:ext>
            </a:extLst>
          </p:cNvPr>
          <p:cNvSpPr>
            <a:spLocks noGrp="1"/>
          </p:cNvSpPr>
          <p:nvPr>
            <p:ph type="title"/>
          </p:nvPr>
        </p:nvSpPr>
        <p:spPr/>
        <p:txBody>
          <a:bodyPr/>
          <a:lstStyle/>
          <a:p>
            <a:r>
              <a:rPr lang="en-US" b="1" dirty="0"/>
              <a:t>`for` statement in Shell Script in Linux</a:t>
            </a:r>
            <a:endParaRPr lang="en-IN" b="1" dirty="0"/>
          </a:p>
        </p:txBody>
      </p:sp>
      <p:sp>
        <p:nvSpPr>
          <p:cNvPr id="3" name="Content Placeholder 2">
            <a:extLst>
              <a:ext uri="{FF2B5EF4-FFF2-40B4-BE49-F238E27FC236}">
                <a16:creationId xmlns:a16="http://schemas.microsoft.com/office/drawing/2014/main" id="{837EB610-1485-50D8-A0AE-0A40DD52B100}"/>
              </a:ext>
            </a:extLst>
          </p:cNvPr>
          <p:cNvSpPr>
            <a:spLocks noGrp="1"/>
          </p:cNvSpPr>
          <p:nvPr>
            <p:ph idx="1"/>
          </p:nvPr>
        </p:nvSpPr>
        <p:spPr>
          <a:xfrm>
            <a:off x="838200" y="1690688"/>
            <a:ext cx="10515600" cy="4351338"/>
          </a:xfrm>
        </p:spPr>
        <p:txBody>
          <a:bodyPr/>
          <a:lstStyle/>
          <a:p>
            <a:pPr algn="just"/>
            <a:r>
              <a:rPr lang="en-US" dirty="0"/>
              <a:t>The for loop operates on lists of items. It repeats a set of commands for every item in a list. </a:t>
            </a:r>
            <a:endParaRPr lang="en-IN" dirty="0"/>
          </a:p>
        </p:txBody>
      </p:sp>
    </p:spTree>
    <p:extLst>
      <p:ext uri="{BB962C8B-B14F-4D97-AF65-F5344CB8AC3E}">
        <p14:creationId xmlns:p14="http://schemas.microsoft.com/office/powerpoint/2010/main" val="850841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7B75-7DD7-54E8-C8D3-D06AD8D5842D}"/>
              </a:ext>
            </a:extLst>
          </p:cNvPr>
          <p:cNvSpPr>
            <a:spLocks noGrp="1"/>
          </p:cNvSpPr>
          <p:nvPr>
            <p:ph type="title"/>
          </p:nvPr>
        </p:nvSpPr>
        <p:spPr/>
        <p:txBody>
          <a:bodyPr/>
          <a:lstStyle/>
          <a:p>
            <a:r>
              <a:rPr lang="en-US" b="1" dirty="0"/>
              <a:t>`until` statement in Shell Script in Linux</a:t>
            </a:r>
            <a:endParaRPr lang="en-IN" b="1" dirty="0"/>
          </a:p>
        </p:txBody>
      </p:sp>
      <p:sp>
        <p:nvSpPr>
          <p:cNvPr id="3" name="Content Placeholder 2">
            <a:extLst>
              <a:ext uri="{FF2B5EF4-FFF2-40B4-BE49-F238E27FC236}">
                <a16:creationId xmlns:a16="http://schemas.microsoft.com/office/drawing/2014/main" id="{889724D8-7430-1ACC-D173-C1BFCFD8FF9E}"/>
              </a:ext>
            </a:extLst>
          </p:cNvPr>
          <p:cNvSpPr>
            <a:spLocks noGrp="1"/>
          </p:cNvSpPr>
          <p:nvPr>
            <p:ph idx="1"/>
          </p:nvPr>
        </p:nvSpPr>
        <p:spPr>
          <a:xfrm>
            <a:off x="838200" y="1520825"/>
            <a:ext cx="10515600" cy="4351338"/>
          </a:xfrm>
        </p:spPr>
        <p:txBody>
          <a:bodyPr>
            <a:normAutofit/>
          </a:bodyPr>
          <a:lstStyle/>
          <a:p>
            <a:pPr algn="just"/>
            <a:r>
              <a:rPr lang="en-US" sz="2000" dirty="0"/>
              <a:t>The Bash has three types of looping constructs namely for, while, and until. The Until loop is used to iterate over a block of commands until the required condition is false.</a:t>
            </a:r>
          </a:p>
          <a:p>
            <a:pPr algn="just"/>
            <a:r>
              <a:rPr lang="en-US" sz="2000" dirty="0"/>
              <a:t>The until loop is executed as many times as the condition/command evaluates to false. The loop terminates when the condition/comm and becomes true. </a:t>
            </a:r>
            <a:endParaRPr lang="en-IN" sz="2000" dirty="0"/>
          </a:p>
        </p:txBody>
      </p:sp>
      <p:pic>
        <p:nvPicPr>
          <p:cNvPr id="5" name="Picture 4">
            <a:extLst>
              <a:ext uri="{FF2B5EF4-FFF2-40B4-BE49-F238E27FC236}">
                <a16:creationId xmlns:a16="http://schemas.microsoft.com/office/drawing/2014/main" id="{A8056AF8-57E8-B755-9C34-D41008A9C1C8}"/>
              </a:ext>
            </a:extLst>
          </p:cNvPr>
          <p:cNvPicPr>
            <a:picLocks noChangeAspect="1"/>
          </p:cNvPicPr>
          <p:nvPr/>
        </p:nvPicPr>
        <p:blipFill>
          <a:blip r:embed="rId2"/>
          <a:stretch>
            <a:fillRect/>
          </a:stretch>
        </p:blipFill>
        <p:spPr>
          <a:xfrm>
            <a:off x="4155440" y="2846388"/>
            <a:ext cx="3977640" cy="3543299"/>
          </a:xfrm>
          <a:prstGeom prst="rect">
            <a:avLst/>
          </a:prstGeom>
        </p:spPr>
      </p:pic>
    </p:spTree>
    <p:extLst>
      <p:ext uri="{BB962C8B-B14F-4D97-AF65-F5344CB8AC3E}">
        <p14:creationId xmlns:p14="http://schemas.microsoft.com/office/powerpoint/2010/main" val="192381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7F99C8-7116-4508-7B25-C9C8ABB28AB9}"/>
              </a:ext>
            </a:extLst>
          </p:cNvPr>
          <p:cNvPicPr>
            <a:picLocks noGrp="1" noChangeAspect="1"/>
          </p:cNvPicPr>
          <p:nvPr>
            <p:ph idx="1"/>
          </p:nvPr>
        </p:nvPicPr>
        <p:blipFill>
          <a:blip r:embed="rId2"/>
          <a:stretch>
            <a:fillRect/>
          </a:stretch>
        </p:blipFill>
        <p:spPr>
          <a:xfrm>
            <a:off x="2286000" y="1178560"/>
            <a:ext cx="7909016" cy="4461844"/>
          </a:xfrm>
        </p:spPr>
      </p:pic>
      <p:sp>
        <p:nvSpPr>
          <p:cNvPr id="4" name="TextBox 3">
            <a:extLst>
              <a:ext uri="{FF2B5EF4-FFF2-40B4-BE49-F238E27FC236}">
                <a16:creationId xmlns:a16="http://schemas.microsoft.com/office/drawing/2014/main" id="{2D322C21-106B-8401-D6CE-9869F0C5C5E4}"/>
              </a:ext>
            </a:extLst>
          </p:cNvPr>
          <p:cNvSpPr txBox="1"/>
          <p:nvPr/>
        </p:nvSpPr>
        <p:spPr>
          <a:xfrm>
            <a:off x="2834640" y="511294"/>
            <a:ext cx="6096000" cy="369332"/>
          </a:xfrm>
          <a:prstGeom prst="rect">
            <a:avLst/>
          </a:prstGeom>
          <a:noFill/>
        </p:spPr>
        <p:txBody>
          <a:bodyPr wrap="square">
            <a:spAutoFit/>
          </a:bodyPr>
          <a:lstStyle/>
          <a:p>
            <a:r>
              <a:rPr lang="en-US" b="1" dirty="0"/>
              <a:t>Implementation of `until`  Loop in Shell Script.</a:t>
            </a:r>
            <a:endParaRPr lang="en-IN" dirty="0"/>
          </a:p>
        </p:txBody>
      </p:sp>
      <p:sp>
        <p:nvSpPr>
          <p:cNvPr id="7" name="TextBox 6">
            <a:extLst>
              <a:ext uri="{FF2B5EF4-FFF2-40B4-BE49-F238E27FC236}">
                <a16:creationId xmlns:a16="http://schemas.microsoft.com/office/drawing/2014/main" id="{ABCB06D5-2FF8-7ACE-9CD0-8A29FD35FBC6}"/>
              </a:ext>
            </a:extLst>
          </p:cNvPr>
          <p:cNvSpPr txBox="1"/>
          <p:nvPr/>
        </p:nvSpPr>
        <p:spPr>
          <a:xfrm>
            <a:off x="1701266" y="6143057"/>
            <a:ext cx="9868300" cy="369332"/>
          </a:xfrm>
          <a:prstGeom prst="rect">
            <a:avLst/>
          </a:prstGeom>
          <a:noFill/>
        </p:spPr>
        <p:txBody>
          <a:bodyPr wrap="square">
            <a:spAutoFit/>
          </a:bodyPr>
          <a:lstStyle/>
          <a:p>
            <a:r>
              <a:rPr lang="en-US" b="1" dirty="0">
                <a:solidFill>
                  <a:srgbClr val="FF0000"/>
                </a:solidFill>
              </a:rPr>
              <a:t>Note: here </a:t>
            </a:r>
            <a:r>
              <a:rPr lang="en-US" b="1" dirty="0" err="1">
                <a:solidFill>
                  <a:srgbClr val="FF0000"/>
                </a:solidFill>
              </a:rPr>
              <a:t>symnbol</a:t>
            </a:r>
            <a:r>
              <a:rPr lang="en-US" b="1" dirty="0">
                <a:solidFill>
                  <a:srgbClr val="FF0000"/>
                </a:solidFill>
              </a:rPr>
              <a:t> before and after 1 is a “back slash comma ”.  It is near the ESC key on key board.</a:t>
            </a:r>
            <a:endParaRPr lang="en-IN" b="1" dirty="0">
              <a:solidFill>
                <a:srgbClr val="FF0000"/>
              </a:solidFill>
            </a:endParaRPr>
          </a:p>
        </p:txBody>
      </p:sp>
    </p:spTree>
    <p:extLst>
      <p:ext uri="{BB962C8B-B14F-4D97-AF65-F5344CB8AC3E}">
        <p14:creationId xmlns:p14="http://schemas.microsoft.com/office/powerpoint/2010/main" val="2728218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3BB3-09AB-3695-0A1B-EDA5FD01538F}"/>
              </a:ext>
            </a:extLst>
          </p:cNvPr>
          <p:cNvSpPr>
            <a:spLocks noGrp="1"/>
          </p:cNvSpPr>
          <p:nvPr>
            <p:ph type="title"/>
          </p:nvPr>
        </p:nvSpPr>
        <p:spPr/>
        <p:txBody>
          <a:bodyPr/>
          <a:lstStyle/>
          <a:p>
            <a:r>
              <a:rPr lang="en-US" dirty="0"/>
              <a:t>The sum of n numbers:-</a:t>
            </a:r>
            <a:endParaRPr lang="en-IN" dirty="0"/>
          </a:p>
        </p:txBody>
      </p:sp>
      <p:pic>
        <p:nvPicPr>
          <p:cNvPr id="5" name="Content Placeholder 4">
            <a:extLst>
              <a:ext uri="{FF2B5EF4-FFF2-40B4-BE49-F238E27FC236}">
                <a16:creationId xmlns:a16="http://schemas.microsoft.com/office/drawing/2014/main" id="{2B129ABF-1784-3763-0CBE-CA45B6ACA4E0}"/>
              </a:ext>
            </a:extLst>
          </p:cNvPr>
          <p:cNvPicPr>
            <a:picLocks noGrp="1" noChangeAspect="1"/>
          </p:cNvPicPr>
          <p:nvPr>
            <p:ph idx="1"/>
          </p:nvPr>
        </p:nvPicPr>
        <p:blipFill>
          <a:blip r:embed="rId2"/>
          <a:stretch>
            <a:fillRect/>
          </a:stretch>
        </p:blipFill>
        <p:spPr>
          <a:xfrm>
            <a:off x="2367815" y="1952472"/>
            <a:ext cx="7148699" cy="3928563"/>
          </a:xfrm>
        </p:spPr>
      </p:pic>
    </p:spTree>
    <p:extLst>
      <p:ext uri="{BB962C8B-B14F-4D97-AF65-F5344CB8AC3E}">
        <p14:creationId xmlns:p14="http://schemas.microsoft.com/office/powerpoint/2010/main" val="1469236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4114-EC47-72C0-22A7-4A8CF5650CCA}"/>
              </a:ext>
            </a:extLst>
          </p:cNvPr>
          <p:cNvSpPr>
            <a:spLocks noGrp="1"/>
          </p:cNvSpPr>
          <p:nvPr>
            <p:ph type="title"/>
          </p:nvPr>
        </p:nvSpPr>
        <p:spPr/>
        <p:txBody>
          <a:bodyPr/>
          <a:lstStyle/>
          <a:p>
            <a:r>
              <a:rPr lang="en-US" dirty="0"/>
              <a:t>Fibonacci series</a:t>
            </a:r>
            <a:endParaRPr lang="en-IN" dirty="0"/>
          </a:p>
        </p:txBody>
      </p:sp>
      <p:pic>
        <p:nvPicPr>
          <p:cNvPr id="5" name="Content Placeholder 4">
            <a:extLst>
              <a:ext uri="{FF2B5EF4-FFF2-40B4-BE49-F238E27FC236}">
                <a16:creationId xmlns:a16="http://schemas.microsoft.com/office/drawing/2014/main" id="{0C7B60EA-40D0-FBB4-A4AF-82319C943714}"/>
              </a:ext>
            </a:extLst>
          </p:cNvPr>
          <p:cNvPicPr>
            <a:picLocks noGrp="1" noChangeAspect="1"/>
          </p:cNvPicPr>
          <p:nvPr>
            <p:ph idx="1"/>
          </p:nvPr>
        </p:nvPicPr>
        <p:blipFill>
          <a:blip r:embed="rId2"/>
          <a:stretch>
            <a:fillRect/>
          </a:stretch>
        </p:blipFill>
        <p:spPr>
          <a:xfrm>
            <a:off x="3037665" y="1825625"/>
            <a:ext cx="6116669" cy="4351338"/>
          </a:xfrm>
        </p:spPr>
      </p:pic>
    </p:spTree>
    <p:extLst>
      <p:ext uri="{BB962C8B-B14F-4D97-AF65-F5344CB8AC3E}">
        <p14:creationId xmlns:p14="http://schemas.microsoft.com/office/powerpoint/2010/main" val="185101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878A-02FD-B14F-FAA3-F9EDE5690971}"/>
              </a:ext>
            </a:extLst>
          </p:cNvPr>
          <p:cNvSpPr>
            <a:spLocks noGrp="1"/>
          </p:cNvSpPr>
          <p:nvPr>
            <p:ph type="title"/>
          </p:nvPr>
        </p:nvSpPr>
        <p:spPr/>
        <p:txBody>
          <a:bodyPr/>
          <a:lstStyle/>
          <a:p>
            <a:r>
              <a:rPr lang="en-IN" dirty="0"/>
              <a:t>Directory Structure:-</a:t>
            </a:r>
          </a:p>
        </p:txBody>
      </p:sp>
      <p:pic>
        <p:nvPicPr>
          <p:cNvPr id="7" name="Picture 6">
            <a:extLst>
              <a:ext uri="{FF2B5EF4-FFF2-40B4-BE49-F238E27FC236}">
                <a16:creationId xmlns:a16="http://schemas.microsoft.com/office/drawing/2014/main" id="{D549EAAD-4AE6-CCB4-7EEE-832603B62D10}"/>
              </a:ext>
            </a:extLst>
          </p:cNvPr>
          <p:cNvPicPr>
            <a:picLocks noChangeAspect="1"/>
          </p:cNvPicPr>
          <p:nvPr/>
        </p:nvPicPr>
        <p:blipFill>
          <a:blip r:embed="rId2"/>
          <a:stretch>
            <a:fillRect/>
          </a:stretch>
        </p:blipFill>
        <p:spPr>
          <a:xfrm>
            <a:off x="1878114" y="1856680"/>
            <a:ext cx="8435772" cy="3843080"/>
          </a:xfrm>
          <a:prstGeom prst="rect">
            <a:avLst/>
          </a:prstGeom>
        </p:spPr>
      </p:pic>
    </p:spTree>
    <p:extLst>
      <p:ext uri="{BB962C8B-B14F-4D97-AF65-F5344CB8AC3E}">
        <p14:creationId xmlns:p14="http://schemas.microsoft.com/office/powerpoint/2010/main" val="123368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B197-9659-758F-54F2-7F4A2186C97F}"/>
              </a:ext>
            </a:extLst>
          </p:cNvPr>
          <p:cNvSpPr>
            <a:spLocks noGrp="1"/>
          </p:cNvSpPr>
          <p:nvPr>
            <p:ph type="title"/>
          </p:nvPr>
        </p:nvSpPr>
        <p:spPr/>
        <p:txBody>
          <a:bodyPr/>
          <a:lstStyle/>
          <a:p>
            <a:r>
              <a:rPr lang="en-IN" dirty="0"/>
              <a:t>Directories Description:-</a:t>
            </a:r>
          </a:p>
        </p:txBody>
      </p:sp>
      <p:pic>
        <p:nvPicPr>
          <p:cNvPr id="5" name="Content Placeholder 4">
            <a:extLst>
              <a:ext uri="{FF2B5EF4-FFF2-40B4-BE49-F238E27FC236}">
                <a16:creationId xmlns:a16="http://schemas.microsoft.com/office/drawing/2014/main" id="{54BD3C50-835B-7F12-0B8E-90791B71BDB0}"/>
              </a:ext>
            </a:extLst>
          </p:cNvPr>
          <p:cNvPicPr>
            <a:picLocks noGrp="1" noChangeAspect="1"/>
          </p:cNvPicPr>
          <p:nvPr>
            <p:ph idx="1"/>
          </p:nvPr>
        </p:nvPicPr>
        <p:blipFill>
          <a:blip r:embed="rId2"/>
          <a:stretch>
            <a:fillRect/>
          </a:stretch>
        </p:blipFill>
        <p:spPr>
          <a:xfrm>
            <a:off x="3759200" y="1825624"/>
            <a:ext cx="4152646" cy="4975523"/>
          </a:xfrm>
        </p:spPr>
      </p:pic>
    </p:spTree>
    <p:extLst>
      <p:ext uri="{BB962C8B-B14F-4D97-AF65-F5344CB8AC3E}">
        <p14:creationId xmlns:p14="http://schemas.microsoft.com/office/powerpoint/2010/main" val="303731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75C-5A1F-378E-9273-E3CD5E3780CC}"/>
              </a:ext>
            </a:extLst>
          </p:cNvPr>
          <p:cNvSpPr>
            <a:spLocks noGrp="1"/>
          </p:cNvSpPr>
          <p:nvPr>
            <p:ph type="title"/>
          </p:nvPr>
        </p:nvSpPr>
        <p:spPr/>
        <p:txBody>
          <a:bodyPr/>
          <a:lstStyle/>
          <a:p>
            <a:r>
              <a:rPr lang="en-IN" dirty="0"/>
              <a:t>Check content of root directories</a:t>
            </a:r>
          </a:p>
        </p:txBody>
      </p:sp>
      <p:pic>
        <p:nvPicPr>
          <p:cNvPr id="5" name="Content Placeholder 4">
            <a:extLst>
              <a:ext uri="{FF2B5EF4-FFF2-40B4-BE49-F238E27FC236}">
                <a16:creationId xmlns:a16="http://schemas.microsoft.com/office/drawing/2014/main" id="{7ABDB4E0-5013-EB6F-F11F-C59B97CCB5D2}"/>
              </a:ext>
            </a:extLst>
          </p:cNvPr>
          <p:cNvPicPr>
            <a:picLocks noGrp="1" noChangeAspect="1"/>
          </p:cNvPicPr>
          <p:nvPr>
            <p:ph idx="1"/>
          </p:nvPr>
        </p:nvPicPr>
        <p:blipFill>
          <a:blip r:embed="rId2"/>
          <a:stretch>
            <a:fillRect/>
          </a:stretch>
        </p:blipFill>
        <p:spPr>
          <a:xfrm>
            <a:off x="838200" y="3027680"/>
            <a:ext cx="10307666" cy="1706880"/>
          </a:xfrm>
        </p:spPr>
      </p:pic>
    </p:spTree>
    <p:extLst>
      <p:ext uri="{BB962C8B-B14F-4D97-AF65-F5344CB8AC3E}">
        <p14:creationId xmlns:p14="http://schemas.microsoft.com/office/powerpoint/2010/main" val="143768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5C88-7912-383E-4CCE-04047CEA96DB}"/>
              </a:ext>
            </a:extLst>
          </p:cNvPr>
          <p:cNvSpPr>
            <a:spLocks noGrp="1"/>
          </p:cNvSpPr>
          <p:nvPr>
            <p:ph type="title"/>
          </p:nvPr>
        </p:nvSpPr>
        <p:spPr/>
        <p:txBody>
          <a:bodyPr/>
          <a:lstStyle/>
          <a:p>
            <a:r>
              <a:rPr lang="en-IN" dirty="0"/>
              <a:t>Check content of bin directories:- </a:t>
            </a:r>
            <a:r>
              <a:rPr lang="en-IN" b="1" dirty="0"/>
              <a:t>see available commands</a:t>
            </a:r>
          </a:p>
        </p:txBody>
      </p:sp>
      <p:pic>
        <p:nvPicPr>
          <p:cNvPr id="5" name="Content Placeholder 4">
            <a:extLst>
              <a:ext uri="{FF2B5EF4-FFF2-40B4-BE49-F238E27FC236}">
                <a16:creationId xmlns:a16="http://schemas.microsoft.com/office/drawing/2014/main" id="{F4A2BBA4-E214-5CAF-AC8D-7DDBA80298B1}"/>
              </a:ext>
            </a:extLst>
          </p:cNvPr>
          <p:cNvPicPr>
            <a:picLocks noGrp="1" noChangeAspect="1"/>
          </p:cNvPicPr>
          <p:nvPr>
            <p:ph idx="1"/>
          </p:nvPr>
        </p:nvPicPr>
        <p:blipFill>
          <a:blip r:embed="rId2"/>
          <a:stretch>
            <a:fillRect/>
          </a:stretch>
        </p:blipFill>
        <p:spPr>
          <a:xfrm>
            <a:off x="2270232" y="1825625"/>
            <a:ext cx="7651536" cy="4351338"/>
          </a:xfrm>
        </p:spPr>
      </p:pic>
    </p:spTree>
    <p:extLst>
      <p:ext uri="{BB962C8B-B14F-4D97-AF65-F5344CB8AC3E}">
        <p14:creationId xmlns:p14="http://schemas.microsoft.com/office/powerpoint/2010/main" val="101921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712E-EB87-1433-C19B-6412536C2C6A}"/>
              </a:ext>
            </a:extLst>
          </p:cNvPr>
          <p:cNvSpPr>
            <a:spLocks noGrp="1"/>
          </p:cNvSpPr>
          <p:nvPr>
            <p:ph type="title"/>
          </p:nvPr>
        </p:nvSpPr>
        <p:spPr/>
        <p:txBody>
          <a:bodyPr/>
          <a:lstStyle/>
          <a:p>
            <a:r>
              <a:rPr lang="en-IN" dirty="0"/>
              <a:t>Check internal or external command:</a:t>
            </a:r>
          </a:p>
        </p:txBody>
      </p:sp>
      <p:pic>
        <p:nvPicPr>
          <p:cNvPr id="5" name="Content Placeholder 4">
            <a:extLst>
              <a:ext uri="{FF2B5EF4-FFF2-40B4-BE49-F238E27FC236}">
                <a16:creationId xmlns:a16="http://schemas.microsoft.com/office/drawing/2014/main" id="{58180EA6-EE16-1933-C6FC-E8DA49B1A21E}"/>
              </a:ext>
            </a:extLst>
          </p:cNvPr>
          <p:cNvPicPr>
            <a:picLocks noGrp="1" noChangeAspect="1"/>
          </p:cNvPicPr>
          <p:nvPr>
            <p:ph idx="1"/>
          </p:nvPr>
        </p:nvPicPr>
        <p:blipFill>
          <a:blip r:embed="rId2"/>
          <a:stretch>
            <a:fillRect/>
          </a:stretch>
        </p:blipFill>
        <p:spPr>
          <a:xfrm>
            <a:off x="2820876" y="2875281"/>
            <a:ext cx="4992888" cy="1716594"/>
          </a:xfrm>
        </p:spPr>
      </p:pic>
    </p:spTree>
    <p:extLst>
      <p:ext uri="{BB962C8B-B14F-4D97-AF65-F5344CB8AC3E}">
        <p14:creationId xmlns:p14="http://schemas.microsoft.com/office/powerpoint/2010/main" val="2105332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561</Words>
  <Application>Microsoft Office PowerPoint</Application>
  <PresentationFormat>Widescreen</PresentationFormat>
  <Paragraphs>62</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Nunito</vt:lpstr>
      <vt:lpstr>Office Theme</vt:lpstr>
      <vt:lpstr>Experiment 2</vt:lpstr>
      <vt:lpstr>Questions:-</vt:lpstr>
      <vt:lpstr>Questions:-</vt:lpstr>
      <vt:lpstr>Questions:-</vt:lpstr>
      <vt:lpstr>Directory Structure:-</vt:lpstr>
      <vt:lpstr>Directories Description:-</vt:lpstr>
      <vt:lpstr>Check content of root directories</vt:lpstr>
      <vt:lpstr>Check content of bin directories:- see available commands</vt:lpstr>
      <vt:lpstr>Check internal or external command:</vt:lpstr>
      <vt:lpstr>Type of files:-</vt:lpstr>
      <vt:lpstr>Type of file paths:-</vt:lpstr>
      <vt:lpstr>Create link of a file</vt:lpstr>
      <vt:lpstr>cd ../.. (p of p)</vt:lpstr>
      <vt:lpstr>Types of variables:-</vt:lpstr>
      <vt:lpstr>Environment Variables</vt:lpstr>
      <vt:lpstr>$ env to check environment variables</vt:lpstr>
      <vt:lpstr>User defined variables:-</vt:lpstr>
      <vt:lpstr>User defined variables:-</vt:lpstr>
      <vt:lpstr>PowerPoint Presentation</vt:lpstr>
      <vt:lpstr>Array variables:-</vt:lpstr>
      <vt:lpstr>Array all elements and length of an array</vt:lpstr>
      <vt:lpstr>Declare a blank variable</vt:lpstr>
      <vt:lpstr>Operators</vt:lpstr>
      <vt:lpstr>PowerPoint Presentation</vt:lpstr>
      <vt:lpstr>PowerPoint Presentation</vt:lpstr>
      <vt:lpstr>Unset a variable value:-</vt:lpstr>
      <vt:lpstr>How to write a shell  script:-</vt:lpstr>
      <vt:lpstr>PowerPoint Presentation</vt:lpstr>
      <vt:lpstr>Input and output redirection:-</vt:lpstr>
      <vt:lpstr>Expr commands:</vt:lpstr>
      <vt:lpstr>Conditional Statements: </vt:lpstr>
      <vt:lpstr>if statement</vt:lpstr>
      <vt:lpstr>Implementing if statement :-</vt:lpstr>
      <vt:lpstr>if-else statement</vt:lpstr>
      <vt:lpstr>Implementing if-else statement</vt:lpstr>
      <vt:lpstr>If else statement</vt:lpstr>
      <vt:lpstr>if..elif..else..fi statement (Else If ladder)</vt:lpstr>
      <vt:lpstr>if..then..else..if..then..fi..fi..(Nested if)</vt:lpstr>
      <vt:lpstr>switch statement</vt:lpstr>
      <vt:lpstr>Implementing switch statement</vt:lpstr>
      <vt:lpstr>`while` statement in Shell Script in Linux</vt:lpstr>
      <vt:lpstr>Implementation of `While` Loop in Shell Script.</vt:lpstr>
      <vt:lpstr>`for` statement in Shell Script in Linux</vt:lpstr>
      <vt:lpstr>`until` statement in Shell Script in Linux</vt:lpstr>
      <vt:lpstr>PowerPoint Presentation</vt:lpstr>
      <vt:lpstr>The sum of n numbers:-</vt:lpstr>
      <vt:lpstr>Fibonacci series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jhulan.gnit@outlook.com</dc:creator>
  <cp:lastModifiedBy>jhulan.gnit@outlook.com</cp:lastModifiedBy>
  <cp:revision>31</cp:revision>
  <dcterms:created xsi:type="dcterms:W3CDTF">2024-01-17T18:14:49Z</dcterms:created>
  <dcterms:modified xsi:type="dcterms:W3CDTF">2024-01-31T03:14:54Z</dcterms:modified>
</cp:coreProperties>
</file>